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avi" ContentType="video/x-msvideo"/>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6"/>
  </p:notesMasterIdLst>
  <p:sldIdLst>
    <p:sldId id="257" r:id="rId2"/>
    <p:sldId id="332" r:id="rId3"/>
    <p:sldId id="258" r:id="rId4"/>
    <p:sldId id="369" r:id="rId5"/>
    <p:sldId id="333" r:id="rId6"/>
    <p:sldId id="295" r:id="rId7"/>
    <p:sldId id="371" r:id="rId8"/>
    <p:sldId id="361" r:id="rId9"/>
    <p:sldId id="362" r:id="rId10"/>
    <p:sldId id="363" r:id="rId11"/>
    <p:sldId id="367" r:id="rId12"/>
    <p:sldId id="373" r:id="rId13"/>
    <p:sldId id="372" r:id="rId14"/>
    <p:sldId id="368" r:id="rId15"/>
    <p:sldId id="355" r:id="rId16"/>
    <p:sldId id="354" r:id="rId17"/>
    <p:sldId id="353" r:id="rId18"/>
    <p:sldId id="348" r:id="rId19"/>
    <p:sldId id="357" r:id="rId20"/>
    <p:sldId id="358" r:id="rId21"/>
    <p:sldId id="359" r:id="rId22"/>
    <p:sldId id="364" r:id="rId23"/>
    <p:sldId id="374" r:id="rId24"/>
    <p:sldId id="352"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uofei Bu" initials="RB" lastIdx="1" clrIdx="0">
    <p:extLst>
      <p:ext uri="{19B8F6BF-5375-455C-9EA6-DF929625EA0E}">
        <p15:presenceInfo xmlns:p15="http://schemas.microsoft.com/office/powerpoint/2012/main" userId="18f3360055941ec1"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6399" autoAdjust="0"/>
    <p:restoredTop sz="93951" autoAdjust="0"/>
  </p:normalViewPr>
  <p:slideViewPr>
    <p:cSldViewPr snapToGrid="0">
      <p:cViewPr varScale="1">
        <p:scale>
          <a:sx n="62" d="100"/>
          <a:sy n="62" d="100"/>
        </p:scale>
        <p:origin x="341"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commentAuthors" Target="commentAuthors.xml"/><Relationship Id="rId30"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oleObject" Target="file:///F:\SSOCT_Data\02-12-18_Thorlabs_live_pig2\CSA_021218_ThorlabsLivePig.xlsx" TargetMode="External"/><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oleObject" Target="file:///F:\SSOCT_Data\02-12-18_Thorlabs_live_pig2\CSA_021218_ThorlabsLivePig.xlsx" TargetMode="External"/><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oleObject" Target="file:///F:\SSOCT_Data\02-12-18_Thorlabs_live_pig2\CSA_021218_ThorlabsLivePig.xlsx" TargetMode="External"/><Relationship Id="rId2" Type="http://schemas.microsoft.com/office/2011/relationships/chartColorStyle" Target="colors11.xml"/><Relationship Id="rId1" Type="http://schemas.microsoft.com/office/2011/relationships/chartStyle" Target="style11.xml"/></Relationships>
</file>

<file path=ppt/charts/_rels/chart2.xml.rels><?xml version="1.0" encoding="UTF-8" standalone="yes"?>
<Relationships xmlns="http://schemas.openxmlformats.org/package/2006/relationships"><Relationship Id="rId3" Type="http://schemas.openxmlformats.org/officeDocument/2006/relationships/oleObject" Target="file:///F:\SSOCT_Data\02-12-18_Thorlabs_live_pig2\CSA_021218_ThorlabsLivePig.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F:\SSOCT_Data\02-12-18_Thorlabs_live_pig2\CSA_021218_ThorlabsLivePig.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F:\SSOCT_Data\02-12-18_Thorlabs_live_pig2\CSA_021218_ThorlabsLivePig.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F:\SSOCT_Data\02-12-18_Thorlabs_live_pig2\CSA_021218_ThorlabsLivePig.xlsx"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file:///F:\SSOCT_Data\02-12-18_Thorlabs_live_pig2\CSA_021218_ThorlabsLivePig.xlsx" TargetMode="External"/><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oleObject" Target="file:///F:\SSOCT_Data\02-12-18_Thorlabs_live_pig2\CSA_021218_ThorlabsLivePig.xlsx" TargetMode="External"/><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oleObject" Target="file:///F:\SSOCT_Data\02-12-18_Thorlabs_live_pig2\CSA_021218_ThorlabsLivePig.xlsx" TargetMode="External"/><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oleObject" Target="file:///F:\SSOCT_Data\02-12-18_Thorlabs_live_pig2\CSA_021218_ThorlabsLivePig.xlsx" TargetMode="External"/><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scatterChart>
        <c:scatterStyle val="lineMarker"/>
        <c:varyColors val="0"/>
        <c:ser>
          <c:idx val="0"/>
          <c:order val="0"/>
          <c:tx>
            <c:strRef>
              <c:f>[CSA_021218_ThorlabsLivePig.xlsx]SS_align!$K$2</c:f>
              <c:strCache>
                <c:ptCount val="1"/>
                <c:pt idx="0">
                  <c:v>6cmH₂O</c:v>
                </c:pt>
              </c:strCache>
            </c:strRef>
          </c:tx>
          <c:spPr>
            <a:ln w="19050" cap="rnd">
              <a:solidFill>
                <a:schemeClr val="accent1"/>
              </a:solidFill>
              <a:round/>
            </a:ln>
            <a:effectLst/>
          </c:spPr>
          <c:marker>
            <c:symbol val="none"/>
          </c:marker>
          <c:xVal>
            <c:numRef>
              <c:f>[CSA_021218_ThorlabsLivePig.xlsx]SS_align!$B$3:$B$61</c:f>
              <c:numCache>
                <c:formatCode>0.00</c:formatCode>
                <c:ptCount val="59"/>
                <c:pt idx="0">
                  <c:v>0.05</c:v>
                </c:pt>
                <c:pt idx="1">
                  <c:v>0.1</c:v>
                </c:pt>
                <c:pt idx="2">
                  <c:v>0.15000000000000002</c:v>
                </c:pt>
                <c:pt idx="3">
                  <c:v>0.2</c:v>
                </c:pt>
                <c:pt idx="4">
                  <c:v>0.25</c:v>
                </c:pt>
                <c:pt idx="5">
                  <c:v>0.30000000000000004</c:v>
                </c:pt>
                <c:pt idx="6">
                  <c:v>0.35000000000000003</c:v>
                </c:pt>
                <c:pt idx="7">
                  <c:v>0.4</c:v>
                </c:pt>
                <c:pt idx="8">
                  <c:v>0.45</c:v>
                </c:pt>
                <c:pt idx="9">
                  <c:v>0.5</c:v>
                </c:pt>
                <c:pt idx="10">
                  <c:v>0.55000000000000004</c:v>
                </c:pt>
                <c:pt idx="11">
                  <c:v>0.60000000000000009</c:v>
                </c:pt>
                <c:pt idx="12">
                  <c:v>0.65</c:v>
                </c:pt>
                <c:pt idx="13">
                  <c:v>0.70000000000000007</c:v>
                </c:pt>
                <c:pt idx="14">
                  <c:v>0.75</c:v>
                </c:pt>
                <c:pt idx="15">
                  <c:v>0.8</c:v>
                </c:pt>
                <c:pt idx="16">
                  <c:v>0.85000000000000009</c:v>
                </c:pt>
                <c:pt idx="17">
                  <c:v>0.9</c:v>
                </c:pt>
                <c:pt idx="18">
                  <c:v>0.95000000000000007</c:v>
                </c:pt>
                <c:pt idx="19">
                  <c:v>1</c:v>
                </c:pt>
                <c:pt idx="20">
                  <c:v>1.05</c:v>
                </c:pt>
                <c:pt idx="21">
                  <c:v>1.1000000000000001</c:v>
                </c:pt>
                <c:pt idx="22">
                  <c:v>1.1500000000000001</c:v>
                </c:pt>
                <c:pt idx="23">
                  <c:v>1.2000000000000002</c:v>
                </c:pt>
                <c:pt idx="24">
                  <c:v>1.25</c:v>
                </c:pt>
                <c:pt idx="25">
                  <c:v>1.3</c:v>
                </c:pt>
                <c:pt idx="26">
                  <c:v>1.35</c:v>
                </c:pt>
                <c:pt idx="27">
                  <c:v>1.4000000000000001</c:v>
                </c:pt>
                <c:pt idx="28">
                  <c:v>1.4500000000000002</c:v>
                </c:pt>
                <c:pt idx="29">
                  <c:v>1.5</c:v>
                </c:pt>
                <c:pt idx="30">
                  <c:v>1.55</c:v>
                </c:pt>
                <c:pt idx="31">
                  <c:v>1.6</c:v>
                </c:pt>
                <c:pt idx="32">
                  <c:v>1.6500000000000001</c:v>
                </c:pt>
                <c:pt idx="33">
                  <c:v>1.7000000000000002</c:v>
                </c:pt>
                <c:pt idx="34">
                  <c:v>1.75</c:v>
                </c:pt>
                <c:pt idx="35">
                  <c:v>1.8</c:v>
                </c:pt>
                <c:pt idx="36">
                  <c:v>1.85</c:v>
                </c:pt>
                <c:pt idx="37">
                  <c:v>1.9000000000000001</c:v>
                </c:pt>
                <c:pt idx="38">
                  <c:v>1.9500000000000002</c:v>
                </c:pt>
                <c:pt idx="39">
                  <c:v>2</c:v>
                </c:pt>
                <c:pt idx="40">
                  <c:v>2.0500000000000003</c:v>
                </c:pt>
                <c:pt idx="41">
                  <c:v>2.1</c:v>
                </c:pt>
                <c:pt idx="42">
                  <c:v>2.15</c:v>
                </c:pt>
                <c:pt idx="43">
                  <c:v>2.2000000000000002</c:v>
                </c:pt>
                <c:pt idx="44">
                  <c:v>2.25</c:v>
                </c:pt>
                <c:pt idx="45">
                  <c:v>2.3000000000000003</c:v>
                </c:pt>
                <c:pt idx="46">
                  <c:v>2.35</c:v>
                </c:pt>
                <c:pt idx="47">
                  <c:v>2.4000000000000004</c:v>
                </c:pt>
                <c:pt idx="48">
                  <c:v>2.4500000000000002</c:v>
                </c:pt>
                <c:pt idx="49">
                  <c:v>2.5</c:v>
                </c:pt>
                <c:pt idx="50">
                  <c:v>2.5500000000000003</c:v>
                </c:pt>
                <c:pt idx="51">
                  <c:v>2.6</c:v>
                </c:pt>
                <c:pt idx="52">
                  <c:v>2.6500000000000004</c:v>
                </c:pt>
                <c:pt idx="53">
                  <c:v>2.7</c:v>
                </c:pt>
                <c:pt idx="54">
                  <c:v>2.75</c:v>
                </c:pt>
                <c:pt idx="55">
                  <c:v>2.8000000000000003</c:v>
                </c:pt>
                <c:pt idx="56">
                  <c:v>2.85</c:v>
                </c:pt>
                <c:pt idx="57">
                  <c:v>2.9000000000000004</c:v>
                </c:pt>
                <c:pt idx="58">
                  <c:v>2.95</c:v>
                </c:pt>
              </c:numCache>
            </c:numRef>
          </c:xVal>
          <c:yVal>
            <c:numRef>
              <c:f>[CSA_021218_ThorlabsLivePig.xlsx]SS_align!$O$3:$O$61</c:f>
              <c:numCache>
                <c:formatCode>0.00</c:formatCode>
                <c:ptCount val="59"/>
                <c:pt idx="0">
                  <c:v>141.36486007220898</c:v>
                </c:pt>
                <c:pt idx="1">
                  <c:v>141.31312710417225</c:v>
                </c:pt>
                <c:pt idx="2">
                  <c:v>141.11815875444648</c:v>
                </c:pt>
                <c:pt idx="3">
                  <c:v>140.97922430411626</c:v>
                </c:pt>
                <c:pt idx="4">
                  <c:v>140.85302051283949</c:v>
                </c:pt>
                <c:pt idx="5">
                  <c:v>140.78029331181548</c:v>
                </c:pt>
                <c:pt idx="6">
                  <c:v>140.84603355493573</c:v>
                </c:pt>
                <c:pt idx="7">
                  <c:v>141.0914842614865</c:v>
                </c:pt>
                <c:pt idx="8">
                  <c:v>141.04757239581275</c:v>
                </c:pt>
                <c:pt idx="9">
                  <c:v>141.32665498239476</c:v>
                </c:pt>
                <c:pt idx="10">
                  <c:v>141.47675529497499</c:v>
                </c:pt>
                <c:pt idx="11">
                  <c:v>141.55283022346751</c:v>
                </c:pt>
                <c:pt idx="12">
                  <c:v>141.87552851315601</c:v>
                </c:pt>
                <c:pt idx="13">
                  <c:v>142.11757224241802</c:v>
                </c:pt>
                <c:pt idx="14">
                  <c:v>142.24823499238477</c:v>
                </c:pt>
                <c:pt idx="15">
                  <c:v>142.52843208011626</c:v>
                </c:pt>
                <c:pt idx="16">
                  <c:v>143.033905708606</c:v>
                </c:pt>
                <c:pt idx="17">
                  <c:v>143.23239734792725</c:v>
                </c:pt>
                <c:pt idx="18">
                  <c:v>143.776660891354</c:v>
                </c:pt>
                <c:pt idx="19">
                  <c:v>143.83825066721073</c:v>
                </c:pt>
                <c:pt idx="20">
                  <c:v>144.35658209651726</c:v>
                </c:pt>
                <c:pt idx="21">
                  <c:v>144.56412979423874</c:v>
                </c:pt>
                <c:pt idx="22">
                  <c:v>144.75072765872551</c:v>
                </c:pt>
                <c:pt idx="23">
                  <c:v>144.9694309825525</c:v>
                </c:pt>
                <c:pt idx="24">
                  <c:v>145.07723225326498</c:v>
                </c:pt>
                <c:pt idx="25">
                  <c:v>145.05032631885325</c:v>
                </c:pt>
                <c:pt idx="26">
                  <c:v>144.98001622482101</c:v>
                </c:pt>
                <c:pt idx="27">
                  <c:v>144.92868788512075</c:v>
                </c:pt>
                <c:pt idx="28">
                  <c:v>145.04336242954727</c:v>
                </c:pt>
                <c:pt idx="29">
                  <c:v>145.11599320607098</c:v>
                </c:pt>
                <c:pt idx="30">
                  <c:v>144.94490551355574</c:v>
                </c:pt>
                <c:pt idx="31">
                  <c:v>144.79432042906976</c:v>
                </c:pt>
                <c:pt idx="32">
                  <c:v>144.49994831838725</c:v>
                </c:pt>
                <c:pt idx="33">
                  <c:v>144.29334998548251</c:v>
                </c:pt>
                <c:pt idx="34">
                  <c:v>144.20743506483799</c:v>
                </c:pt>
                <c:pt idx="35">
                  <c:v>144.11245888644623</c:v>
                </c:pt>
                <c:pt idx="36">
                  <c:v>143.68192770357601</c:v>
                </c:pt>
                <c:pt idx="37">
                  <c:v>143.59229036483049</c:v>
                </c:pt>
                <c:pt idx="38">
                  <c:v>143.08831132069025</c:v>
                </c:pt>
                <c:pt idx="39">
                  <c:v>142.62260978627774</c:v>
                </c:pt>
                <c:pt idx="40">
                  <c:v>142.00005403618533</c:v>
                </c:pt>
                <c:pt idx="41">
                  <c:v>141.61333605366275</c:v>
                </c:pt>
                <c:pt idx="42">
                  <c:v>141.89024075120426</c:v>
                </c:pt>
                <c:pt idx="43">
                  <c:v>141.9133133045915</c:v>
                </c:pt>
                <c:pt idx="44">
                  <c:v>141.81685972142725</c:v>
                </c:pt>
                <c:pt idx="45">
                  <c:v>141.30742754970325</c:v>
                </c:pt>
                <c:pt idx="46">
                  <c:v>141.32631040677126</c:v>
                </c:pt>
                <c:pt idx="47">
                  <c:v>141.20819062357452</c:v>
                </c:pt>
                <c:pt idx="48">
                  <c:v>141.21176656813049</c:v>
                </c:pt>
                <c:pt idx="49">
                  <c:v>141.20067652433374</c:v>
                </c:pt>
                <c:pt idx="50">
                  <c:v>141.2875868440955</c:v>
                </c:pt>
                <c:pt idx="51">
                  <c:v>141.24527422858426</c:v>
                </c:pt>
                <c:pt idx="52">
                  <c:v>141.31502546989574</c:v>
                </c:pt>
                <c:pt idx="53">
                  <c:v>141.30270831795551</c:v>
                </c:pt>
                <c:pt idx="54">
                  <c:v>141.222689415433</c:v>
                </c:pt>
                <c:pt idx="55">
                  <c:v>141.12553060961699</c:v>
                </c:pt>
                <c:pt idx="56">
                  <c:v>141.09781430155675</c:v>
                </c:pt>
                <c:pt idx="57">
                  <c:v>141.2788441438945</c:v>
                </c:pt>
                <c:pt idx="58">
                  <c:v>141.27850444190949</c:v>
                </c:pt>
              </c:numCache>
            </c:numRef>
          </c:yVal>
          <c:smooth val="0"/>
          <c:extLst>
            <c:ext xmlns:c16="http://schemas.microsoft.com/office/drawing/2014/chart" uri="{C3380CC4-5D6E-409C-BE32-E72D297353CC}">
              <c16:uniqueId val="{00000000-D151-4BEE-9326-990670CE88C3}"/>
            </c:ext>
          </c:extLst>
        </c:ser>
        <c:ser>
          <c:idx val="1"/>
          <c:order val="1"/>
          <c:tx>
            <c:strRef>
              <c:f>[CSA_021218_ThorlabsLivePig.xlsx]SS_align!$R$2</c:f>
              <c:strCache>
                <c:ptCount val="1"/>
                <c:pt idx="0">
                  <c:v>12cmH₂O</c:v>
                </c:pt>
              </c:strCache>
            </c:strRef>
          </c:tx>
          <c:spPr>
            <a:ln w="19050" cap="rnd">
              <a:solidFill>
                <a:schemeClr val="accent2"/>
              </a:solidFill>
              <a:round/>
            </a:ln>
            <a:effectLst/>
          </c:spPr>
          <c:marker>
            <c:symbol val="none"/>
          </c:marker>
          <c:xVal>
            <c:numRef>
              <c:f>[CSA_021218_ThorlabsLivePig.xlsx]SS_align!$B$3:$B$61</c:f>
              <c:numCache>
                <c:formatCode>0.00</c:formatCode>
                <c:ptCount val="59"/>
                <c:pt idx="0">
                  <c:v>0.05</c:v>
                </c:pt>
                <c:pt idx="1">
                  <c:v>0.1</c:v>
                </c:pt>
                <c:pt idx="2">
                  <c:v>0.15000000000000002</c:v>
                </c:pt>
                <c:pt idx="3">
                  <c:v>0.2</c:v>
                </c:pt>
                <c:pt idx="4">
                  <c:v>0.25</c:v>
                </c:pt>
                <c:pt idx="5">
                  <c:v>0.30000000000000004</c:v>
                </c:pt>
                <c:pt idx="6">
                  <c:v>0.35000000000000003</c:v>
                </c:pt>
                <c:pt idx="7">
                  <c:v>0.4</c:v>
                </c:pt>
                <c:pt idx="8">
                  <c:v>0.45</c:v>
                </c:pt>
                <c:pt idx="9">
                  <c:v>0.5</c:v>
                </c:pt>
                <c:pt idx="10">
                  <c:v>0.55000000000000004</c:v>
                </c:pt>
                <c:pt idx="11">
                  <c:v>0.60000000000000009</c:v>
                </c:pt>
                <c:pt idx="12">
                  <c:v>0.65</c:v>
                </c:pt>
                <c:pt idx="13">
                  <c:v>0.70000000000000007</c:v>
                </c:pt>
                <c:pt idx="14">
                  <c:v>0.75</c:v>
                </c:pt>
                <c:pt idx="15">
                  <c:v>0.8</c:v>
                </c:pt>
                <c:pt idx="16">
                  <c:v>0.85000000000000009</c:v>
                </c:pt>
                <c:pt idx="17">
                  <c:v>0.9</c:v>
                </c:pt>
                <c:pt idx="18">
                  <c:v>0.95000000000000007</c:v>
                </c:pt>
                <c:pt idx="19">
                  <c:v>1</c:v>
                </c:pt>
                <c:pt idx="20">
                  <c:v>1.05</c:v>
                </c:pt>
                <c:pt idx="21">
                  <c:v>1.1000000000000001</c:v>
                </c:pt>
                <c:pt idx="22">
                  <c:v>1.1500000000000001</c:v>
                </c:pt>
                <c:pt idx="23">
                  <c:v>1.2000000000000002</c:v>
                </c:pt>
                <c:pt idx="24">
                  <c:v>1.25</c:v>
                </c:pt>
                <c:pt idx="25">
                  <c:v>1.3</c:v>
                </c:pt>
                <c:pt idx="26">
                  <c:v>1.35</c:v>
                </c:pt>
                <c:pt idx="27">
                  <c:v>1.4000000000000001</c:v>
                </c:pt>
                <c:pt idx="28">
                  <c:v>1.4500000000000002</c:v>
                </c:pt>
                <c:pt idx="29">
                  <c:v>1.5</c:v>
                </c:pt>
                <c:pt idx="30">
                  <c:v>1.55</c:v>
                </c:pt>
                <c:pt idx="31">
                  <c:v>1.6</c:v>
                </c:pt>
                <c:pt idx="32">
                  <c:v>1.6500000000000001</c:v>
                </c:pt>
                <c:pt idx="33">
                  <c:v>1.7000000000000002</c:v>
                </c:pt>
                <c:pt idx="34">
                  <c:v>1.75</c:v>
                </c:pt>
                <c:pt idx="35">
                  <c:v>1.8</c:v>
                </c:pt>
                <c:pt idx="36">
                  <c:v>1.85</c:v>
                </c:pt>
                <c:pt idx="37">
                  <c:v>1.9000000000000001</c:v>
                </c:pt>
                <c:pt idx="38">
                  <c:v>1.9500000000000002</c:v>
                </c:pt>
                <c:pt idx="39">
                  <c:v>2</c:v>
                </c:pt>
                <c:pt idx="40">
                  <c:v>2.0500000000000003</c:v>
                </c:pt>
                <c:pt idx="41">
                  <c:v>2.1</c:v>
                </c:pt>
                <c:pt idx="42">
                  <c:v>2.15</c:v>
                </c:pt>
                <c:pt idx="43">
                  <c:v>2.2000000000000002</c:v>
                </c:pt>
                <c:pt idx="44">
                  <c:v>2.25</c:v>
                </c:pt>
                <c:pt idx="45">
                  <c:v>2.3000000000000003</c:v>
                </c:pt>
                <c:pt idx="46">
                  <c:v>2.35</c:v>
                </c:pt>
                <c:pt idx="47">
                  <c:v>2.4000000000000004</c:v>
                </c:pt>
                <c:pt idx="48">
                  <c:v>2.4500000000000002</c:v>
                </c:pt>
                <c:pt idx="49">
                  <c:v>2.5</c:v>
                </c:pt>
                <c:pt idx="50">
                  <c:v>2.5500000000000003</c:v>
                </c:pt>
                <c:pt idx="51">
                  <c:v>2.6</c:v>
                </c:pt>
                <c:pt idx="52">
                  <c:v>2.6500000000000004</c:v>
                </c:pt>
                <c:pt idx="53">
                  <c:v>2.7</c:v>
                </c:pt>
                <c:pt idx="54">
                  <c:v>2.75</c:v>
                </c:pt>
                <c:pt idx="55">
                  <c:v>2.8000000000000003</c:v>
                </c:pt>
                <c:pt idx="56">
                  <c:v>2.85</c:v>
                </c:pt>
                <c:pt idx="57">
                  <c:v>2.9000000000000004</c:v>
                </c:pt>
                <c:pt idx="58">
                  <c:v>2.95</c:v>
                </c:pt>
              </c:numCache>
            </c:numRef>
          </c:xVal>
          <c:yVal>
            <c:numRef>
              <c:f>[CSA_021218_ThorlabsLivePig.xlsx]SS_align!$V$3:$V$61</c:f>
              <c:numCache>
                <c:formatCode>0.00</c:formatCode>
                <c:ptCount val="59"/>
                <c:pt idx="0">
                  <c:v>141.387922155784</c:v>
                </c:pt>
                <c:pt idx="1">
                  <c:v>141.60124977784423</c:v>
                </c:pt>
                <c:pt idx="2">
                  <c:v>141.65874476711426</c:v>
                </c:pt>
                <c:pt idx="3">
                  <c:v>141.59997549940775</c:v>
                </c:pt>
                <c:pt idx="4">
                  <c:v>141.57110819951697</c:v>
                </c:pt>
                <c:pt idx="5">
                  <c:v>141.76483759105801</c:v>
                </c:pt>
                <c:pt idx="6">
                  <c:v>141.97204685070625</c:v>
                </c:pt>
                <c:pt idx="7">
                  <c:v>142.0505113454285</c:v>
                </c:pt>
                <c:pt idx="8">
                  <c:v>141.94403862638427</c:v>
                </c:pt>
                <c:pt idx="9">
                  <c:v>142.2683555325365</c:v>
                </c:pt>
                <c:pt idx="10">
                  <c:v>142.8660041035055</c:v>
                </c:pt>
                <c:pt idx="11">
                  <c:v>143.55081791677725</c:v>
                </c:pt>
                <c:pt idx="12">
                  <c:v>144.34297868136474</c:v>
                </c:pt>
                <c:pt idx="13">
                  <c:v>145.23363460878227</c:v>
                </c:pt>
                <c:pt idx="14">
                  <c:v>146.23811829701674</c:v>
                </c:pt>
                <c:pt idx="15">
                  <c:v>147.18189390065299</c:v>
                </c:pt>
                <c:pt idx="16">
                  <c:v>148.25163663514223</c:v>
                </c:pt>
                <c:pt idx="17">
                  <c:v>149.53201982023975</c:v>
                </c:pt>
                <c:pt idx="18">
                  <c:v>150.44176384644825</c:v>
                </c:pt>
                <c:pt idx="19">
                  <c:v>151.206772148563</c:v>
                </c:pt>
                <c:pt idx="20">
                  <c:v>151.40753216916625</c:v>
                </c:pt>
                <c:pt idx="21">
                  <c:v>152.23688356041075</c:v>
                </c:pt>
                <c:pt idx="22">
                  <c:v>152.87721233303475</c:v>
                </c:pt>
                <c:pt idx="23">
                  <c:v>152.58245033604101</c:v>
                </c:pt>
                <c:pt idx="24">
                  <c:v>153.47270005928675</c:v>
                </c:pt>
                <c:pt idx="25">
                  <c:v>153.60023539655651</c:v>
                </c:pt>
                <c:pt idx="26">
                  <c:v>153.4021152463425</c:v>
                </c:pt>
                <c:pt idx="27">
                  <c:v>153.15016921553723</c:v>
                </c:pt>
                <c:pt idx="28">
                  <c:v>152.80200102231248</c:v>
                </c:pt>
                <c:pt idx="29">
                  <c:v>152.20897609320826</c:v>
                </c:pt>
                <c:pt idx="30">
                  <c:v>152.04645287900826</c:v>
                </c:pt>
                <c:pt idx="31">
                  <c:v>151.47546169203926</c:v>
                </c:pt>
                <c:pt idx="32">
                  <c:v>150.70124306381749</c:v>
                </c:pt>
                <c:pt idx="33">
                  <c:v>150.33500226218851</c:v>
                </c:pt>
                <c:pt idx="34">
                  <c:v>149.924462393938</c:v>
                </c:pt>
                <c:pt idx="35">
                  <c:v>149.0312728539455</c:v>
                </c:pt>
                <c:pt idx="36">
                  <c:v>148.83327733879048</c:v>
                </c:pt>
                <c:pt idx="37">
                  <c:v>147.98024094312476</c:v>
                </c:pt>
                <c:pt idx="38">
                  <c:v>147.44315676396502</c:v>
                </c:pt>
                <c:pt idx="39">
                  <c:v>146.62895740649725</c:v>
                </c:pt>
                <c:pt idx="40">
                  <c:v>145.94491770185823</c:v>
                </c:pt>
                <c:pt idx="41">
                  <c:v>145.60116646459727</c:v>
                </c:pt>
                <c:pt idx="42">
                  <c:v>144.67195633131377</c:v>
                </c:pt>
                <c:pt idx="43">
                  <c:v>144.2376580791535</c:v>
                </c:pt>
                <c:pt idx="44">
                  <c:v>143.75355046314399</c:v>
                </c:pt>
                <c:pt idx="45">
                  <c:v>143.26368017232599</c:v>
                </c:pt>
                <c:pt idx="46">
                  <c:v>143.0186500479235</c:v>
                </c:pt>
                <c:pt idx="47">
                  <c:v>142.65111315226602</c:v>
                </c:pt>
                <c:pt idx="48">
                  <c:v>142.31541273244977</c:v>
                </c:pt>
                <c:pt idx="49">
                  <c:v>142.13160168531675</c:v>
                </c:pt>
                <c:pt idx="50">
                  <c:v>141.95513090194527</c:v>
                </c:pt>
                <c:pt idx="51">
                  <c:v>142.29771818536926</c:v>
                </c:pt>
                <c:pt idx="52">
                  <c:v>142.3619442667335</c:v>
                </c:pt>
                <c:pt idx="53">
                  <c:v>142.27274172141125</c:v>
                </c:pt>
                <c:pt idx="54">
                  <c:v>141.454005751219</c:v>
                </c:pt>
                <c:pt idx="55">
                  <c:v>141.08873714383674</c:v>
                </c:pt>
                <c:pt idx="56">
                  <c:v>141.45084012753901</c:v>
                </c:pt>
                <c:pt idx="57">
                  <c:v>141.3400029390445</c:v>
                </c:pt>
                <c:pt idx="58">
                  <c:v>141.4856235207665</c:v>
                </c:pt>
              </c:numCache>
            </c:numRef>
          </c:yVal>
          <c:smooth val="0"/>
          <c:extLst>
            <c:ext xmlns:c16="http://schemas.microsoft.com/office/drawing/2014/chart" uri="{C3380CC4-5D6E-409C-BE32-E72D297353CC}">
              <c16:uniqueId val="{00000001-D151-4BEE-9326-990670CE88C3}"/>
            </c:ext>
          </c:extLst>
        </c:ser>
        <c:ser>
          <c:idx val="2"/>
          <c:order val="2"/>
          <c:tx>
            <c:strRef>
              <c:f>[CSA_021218_ThorlabsLivePig.xlsx]SS_align!$Y$2</c:f>
              <c:strCache>
                <c:ptCount val="1"/>
                <c:pt idx="0">
                  <c:v>18cmH₂O</c:v>
                </c:pt>
              </c:strCache>
            </c:strRef>
          </c:tx>
          <c:spPr>
            <a:ln w="19050" cap="rnd">
              <a:solidFill>
                <a:schemeClr val="accent3"/>
              </a:solidFill>
              <a:round/>
            </a:ln>
            <a:effectLst/>
          </c:spPr>
          <c:marker>
            <c:symbol val="none"/>
          </c:marker>
          <c:xVal>
            <c:numRef>
              <c:f>[CSA_021218_ThorlabsLivePig.xlsx]SS_align!$B$3:$B$61</c:f>
              <c:numCache>
                <c:formatCode>0.00</c:formatCode>
                <c:ptCount val="59"/>
                <c:pt idx="0">
                  <c:v>0.05</c:v>
                </c:pt>
                <c:pt idx="1">
                  <c:v>0.1</c:v>
                </c:pt>
                <c:pt idx="2">
                  <c:v>0.15000000000000002</c:v>
                </c:pt>
                <c:pt idx="3">
                  <c:v>0.2</c:v>
                </c:pt>
                <c:pt idx="4">
                  <c:v>0.25</c:v>
                </c:pt>
                <c:pt idx="5">
                  <c:v>0.30000000000000004</c:v>
                </c:pt>
                <c:pt idx="6">
                  <c:v>0.35000000000000003</c:v>
                </c:pt>
                <c:pt idx="7">
                  <c:v>0.4</c:v>
                </c:pt>
                <c:pt idx="8">
                  <c:v>0.45</c:v>
                </c:pt>
                <c:pt idx="9">
                  <c:v>0.5</c:v>
                </c:pt>
                <c:pt idx="10">
                  <c:v>0.55000000000000004</c:v>
                </c:pt>
                <c:pt idx="11">
                  <c:v>0.60000000000000009</c:v>
                </c:pt>
                <c:pt idx="12">
                  <c:v>0.65</c:v>
                </c:pt>
                <c:pt idx="13">
                  <c:v>0.70000000000000007</c:v>
                </c:pt>
                <c:pt idx="14">
                  <c:v>0.75</c:v>
                </c:pt>
                <c:pt idx="15">
                  <c:v>0.8</c:v>
                </c:pt>
                <c:pt idx="16">
                  <c:v>0.85000000000000009</c:v>
                </c:pt>
                <c:pt idx="17">
                  <c:v>0.9</c:v>
                </c:pt>
                <c:pt idx="18">
                  <c:v>0.95000000000000007</c:v>
                </c:pt>
                <c:pt idx="19">
                  <c:v>1</c:v>
                </c:pt>
                <c:pt idx="20">
                  <c:v>1.05</c:v>
                </c:pt>
                <c:pt idx="21">
                  <c:v>1.1000000000000001</c:v>
                </c:pt>
                <c:pt idx="22">
                  <c:v>1.1500000000000001</c:v>
                </c:pt>
                <c:pt idx="23">
                  <c:v>1.2000000000000002</c:v>
                </c:pt>
                <c:pt idx="24">
                  <c:v>1.25</c:v>
                </c:pt>
                <c:pt idx="25">
                  <c:v>1.3</c:v>
                </c:pt>
                <c:pt idx="26">
                  <c:v>1.35</c:v>
                </c:pt>
                <c:pt idx="27">
                  <c:v>1.4000000000000001</c:v>
                </c:pt>
                <c:pt idx="28">
                  <c:v>1.4500000000000002</c:v>
                </c:pt>
                <c:pt idx="29">
                  <c:v>1.5</c:v>
                </c:pt>
                <c:pt idx="30">
                  <c:v>1.55</c:v>
                </c:pt>
                <c:pt idx="31">
                  <c:v>1.6</c:v>
                </c:pt>
                <c:pt idx="32">
                  <c:v>1.6500000000000001</c:v>
                </c:pt>
                <c:pt idx="33">
                  <c:v>1.7000000000000002</c:v>
                </c:pt>
                <c:pt idx="34">
                  <c:v>1.75</c:v>
                </c:pt>
                <c:pt idx="35">
                  <c:v>1.8</c:v>
                </c:pt>
                <c:pt idx="36">
                  <c:v>1.85</c:v>
                </c:pt>
                <c:pt idx="37">
                  <c:v>1.9000000000000001</c:v>
                </c:pt>
                <c:pt idx="38">
                  <c:v>1.9500000000000002</c:v>
                </c:pt>
                <c:pt idx="39">
                  <c:v>2</c:v>
                </c:pt>
                <c:pt idx="40">
                  <c:v>2.0500000000000003</c:v>
                </c:pt>
                <c:pt idx="41">
                  <c:v>2.1</c:v>
                </c:pt>
                <c:pt idx="42">
                  <c:v>2.15</c:v>
                </c:pt>
                <c:pt idx="43">
                  <c:v>2.2000000000000002</c:v>
                </c:pt>
                <c:pt idx="44">
                  <c:v>2.25</c:v>
                </c:pt>
                <c:pt idx="45">
                  <c:v>2.3000000000000003</c:v>
                </c:pt>
                <c:pt idx="46">
                  <c:v>2.35</c:v>
                </c:pt>
                <c:pt idx="47">
                  <c:v>2.4000000000000004</c:v>
                </c:pt>
                <c:pt idx="48">
                  <c:v>2.4500000000000002</c:v>
                </c:pt>
                <c:pt idx="49">
                  <c:v>2.5</c:v>
                </c:pt>
                <c:pt idx="50">
                  <c:v>2.5500000000000003</c:v>
                </c:pt>
                <c:pt idx="51">
                  <c:v>2.6</c:v>
                </c:pt>
                <c:pt idx="52">
                  <c:v>2.6500000000000004</c:v>
                </c:pt>
                <c:pt idx="53">
                  <c:v>2.7</c:v>
                </c:pt>
                <c:pt idx="54">
                  <c:v>2.75</c:v>
                </c:pt>
                <c:pt idx="55">
                  <c:v>2.8000000000000003</c:v>
                </c:pt>
                <c:pt idx="56">
                  <c:v>2.85</c:v>
                </c:pt>
                <c:pt idx="57">
                  <c:v>2.9000000000000004</c:v>
                </c:pt>
                <c:pt idx="58">
                  <c:v>2.95</c:v>
                </c:pt>
              </c:numCache>
            </c:numRef>
          </c:xVal>
          <c:yVal>
            <c:numRef>
              <c:f>[CSA_021218_ThorlabsLivePig.xlsx]SS_align!$AC$3:$AC$61</c:f>
              <c:numCache>
                <c:formatCode>0.00</c:formatCode>
                <c:ptCount val="59"/>
                <c:pt idx="0">
                  <c:v>141.85072406138801</c:v>
                </c:pt>
                <c:pt idx="1">
                  <c:v>141.77940321374649</c:v>
                </c:pt>
                <c:pt idx="2">
                  <c:v>141.89229416288825</c:v>
                </c:pt>
                <c:pt idx="3">
                  <c:v>141.23349323211926</c:v>
                </c:pt>
                <c:pt idx="4">
                  <c:v>141.85547817166525</c:v>
                </c:pt>
                <c:pt idx="5">
                  <c:v>142.42913181736199</c:v>
                </c:pt>
                <c:pt idx="6">
                  <c:v>142.45860508357376</c:v>
                </c:pt>
                <c:pt idx="7">
                  <c:v>144.14648550677049</c:v>
                </c:pt>
                <c:pt idx="8">
                  <c:v>144.37901480147025</c:v>
                </c:pt>
                <c:pt idx="9">
                  <c:v>145.08608709057799</c:v>
                </c:pt>
                <c:pt idx="10">
                  <c:v>145.97910587523</c:v>
                </c:pt>
                <c:pt idx="11">
                  <c:v>146.66545877845977</c:v>
                </c:pt>
                <c:pt idx="12">
                  <c:v>147.95439646760275</c:v>
                </c:pt>
                <c:pt idx="13">
                  <c:v>148.10741140630103</c:v>
                </c:pt>
                <c:pt idx="14">
                  <c:v>148.937607179867</c:v>
                </c:pt>
                <c:pt idx="15">
                  <c:v>151.33806510675976</c:v>
                </c:pt>
                <c:pt idx="16">
                  <c:v>152.43167323941401</c:v>
                </c:pt>
                <c:pt idx="17">
                  <c:v>153.76680743878148</c:v>
                </c:pt>
                <c:pt idx="18">
                  <c:v>156.06173355415902</c:v>
                </c:pt>
                <c:pt idx="19">
                  <c:v>156.72575619375974</c:v>
                </c:pt>
                <c:pt idx="20">
                  <c:v>156.98775727713752</c:v>
                </c:pt>
                <c:pt idx="21">
                  <c:v>156.684943005121</c:v>
                </c:pt>
                <c:pt idx="22">
                  <c:v>157.02458491967002</c:v>
                </c:pt>
                <c:pt idx="23">
                  <c:v>157.10019381312122</c:v>
                </c:pt>
                <c:pt idx="24">
                  <c:v>157.72277271979601</c:v>
                </c:pt>
                <c:pt idx="25">
                  <c:v>157.73469225063974</c:v>
                </c:pt>
                <c:pt idx="26">
                  <c:v>158.96011707186</c:v>
                </c:pt>
                <c:pt idx="27">
                  <c:v>158.69926392292825</c:v>
                </c:pt>
                <c:pt idx="28">
                  <c:v>159.28500804343798</c:v>
                </c:pt>
                <c:pt idx="29">
                  <c:v>158.94571439340874</c:v>
                </c:pt>
                <c:pt idx="30">
                  <c:v>158.03031904189524</c:v>
                </c:pt>
                <c:pt idx="31">
                  <c:v>157.69655760282097</c:v>
                </c:pt>
                <c:pt idx="32">
                  <c:v>156.51493365514776</c:v>
                </c:pt>
                <c:pt idx="33">
                  <c:v>155.67190745615451</c:v>
                </c:pt>
                <c:pt idx="34">
                  <c:v>154.38504910520248</c:v>
                </c:pt>
                <c:pt idx="35">
                  <c:v>154.37644114626599</c:v>
                </c:pt>
                <c:pt idx="36">
                  <c:v>152.53335646362174</c:v>
                </c:pt>
                <c:pt idx="37">
                  <c:v>153.19955419855376</c:v>
                </c:pt>
                <c:pt idx="38">
                  <c:v>152.44883185363324</c:v>
                </c:pt>
                <c:pt idx="39">
                  <c:v>152.32864135532301</c:v>
                </c:pt>
                <c:pt idx="40">
                  <c:v>151.27445709598899</c:v>
                </c:pt>
                <c:pt idx="41">
                  <c:v>150.5659771064295</c:v>
                </c:pt>
                <c:pt idx="42">
                  <c:v>149.677004684569</c:v>
                </c:pt>
                <c:pt idx="43">
                  <c:v>148.55936340338926</c:v>
                </c:pt>
                <c:pt idx="44">
                  <c:v>147.52864813330024</c:v>
                </c:pt>
                <c:pt idx="45">
                  <c:v>147.20100592126227</c:v>
                </c:pt>
                <c:pt idx="46">
                  <c:v>146.19147944189749</c:v>
                </c:pt>
                <c:pt idx="47">
                  <c:v>146.45573554819674</c:v>
                </c:pt>
                <c:pt idx="48">
                  <c:v>144.500579181516</c:v>
                </c:pt>
                <c:pt idx="49">
                  <c:v>144.4964416711945</c:v>
                </c:pt>
                <c:pt idx="50">
                  <c:v>143.79354233324401</c:v>
                </c:pt>
                <c:pt idx="51">
                  <c:v>143.47333108648451</c:v>
                </c:pt>
                <c:pt idx="52">
                  <c:v>143.41586206078551</c:v>
                </c:pt>
                <c:pt idx="53">
                  <c:v>143.05609702527227</c:v>
                </c:pt>
                <c:pt idx="54">
                  <c:v>143.05345654315366</c:v>
                </c:pt>
                <c:pt idx="55">
                  <c:v>142.84738046101452</c:v>
                </c:pt>
                <c:pt idx="56">
                  <c:v>143.12514651081773</c:v>
                </c:pt>
                <c:pt idx="57">
                  <c:v>141.89578190183124</c:v>
                </c:pt>
                <c:pt idx="58">
                  <c:v>142.34344134006102</c:v>
                </c:pt>
              </c:numCache>
            </c:numRef>
          </c:yVal>
          <c:smooth val="0"/>
          <c:extLst>
            <c:ext xmlns:c16="http://schemas.microsoft.com/office/drawing/2014/chart" uri="{C3380CC4-5D6E-409C-BE32-E72D297353CC}">
              <c16:uniqueId val="{00000002-D151-4BEE-9326-990670CE88C3}"/>
            </c:ext>
          </c:extLst>
        </c:ser>
        <c:ser>
          <c:idx val="3"/>
          <c:order val="3"/>
          <c:tx>
            <c:strRef>
              <c:f>[CSA_021218_ThorlabsLivePig.xlsx]SS_align!$AF$2</c:f>
              <c:strCache>
                <c:ptCount val="1"/>
                <c:pt idx="0">
                  <c:v>24cmH₂O</c:v>
                </c:pt>
              </c:strCache>
            </c:strRef>
          </c:tx>
          <c:spPr>
            <a:ln w="19050" cap="rnd">
              <a:solidFill>
                <a:schemeClr val="accent4"/>
              </a:solidFill>
              <a:round/>
            </a:ln>
            <a:effectLst/>
          </c:spPr>
          <c:marker>
            <c:symbol val="none"/>
          </c:marker>
          <c:xVal>
            <c:numRef>
              <c:f>[CSA_021218_ThorlabsLivePig.xlsx]SS_align!$B$3:$B$61</c:f>
              <c:numCache>
                <c:formatCode>0.00</c:formatCode>
                <c:ptCount val="59"/>
                <c:pt idx="0">
                  <c:v>0.05</c:v>
                </c:pt>
                <c:pt idx="1">
                  <c:v>0.1</c:v>
                </c:pt>
                <c:pt idx="2">
                  <c:v>0.15000000000000002</c:v>
                </c:pt>
                <c:pt idx="3">
                  <c:v>0.2</c:v>
                </c:pt>
                <c:pt idx="4">
                  <c:v>0.25</c:v>
                </c:pt>
                <c:pt idx="5">
                  <c:v>0.30000000000000004</c:v>
                </c:pt>
                <c:pt idx="6">
                  <c:v>0.35000000000000003</c:v>
                </c:pt>
                <c:pt idx="7">
                  <c:v>0.4</c:v>
                </c:pt>
                <c:pt idx="8">
                  <c:v>0.45</c:v>
                </c:pt>
                <c:pt idx="9">
                  <c:v>0.5</c:v>
                </c:pt>
                <c:pt idx="10">
                  <c:v>0.55000000000000004</c:v>
                </c:pt>
                <c:pt idx="11">
                  <c:v>0.60000000000000009</c:v>
                </c:pt>
                <c:pt idx="12">
                  <c:v>0.65</c:v>
                </c:pt>
                <c:pt idx="13">
                  <c:v>0.70000000000000007</c:v>
                </c:pt>
                <c:pt idx="14">
                  <c:v>0.75</c:v>
                </c:pt>
                <c:pt idx="15">
                  <c:v>0.8</c:v>
                </c:pt>
                <c:pt idx="16">
                  <c:v>0.85000000000000009</c:v>
                </c:pt>
                <c:pt idx="17">
                  <c:v>0.9</c:v>
                </c:pt>
                <c:pt idx="18">
                  <c:v>0.95000000000000007</c:v>
                </c:pt>
                <c:pt idx="19">
                  <c:v>1</c:v>
                </c:pt>
                <c:pt idx="20">
                  <c:v>1.05</c:v>
                </c:pt>
                <c:pt idx="21">
                  <c:v>1.1000000000000001</c:v>
                </c:pt>
                <c:pt idx="22">
                  <c:v>1.1500000000000001</c:v>
                </c:pt>
                <c:pt idx="23">
                  <c:v>1.2000000000000002</c:v>
                </c:pt>
                <c:pt idx="24">
                  <c:v>1.25</c:v>
                </c:pt>
                <c:pt idx="25">
                  <c:v>1.3</c:v>
                </c:pt>
                <c:pt idx="26">
                  <c:v>1.35</c:v>
                </c:pt>
                <c:pt idx="27">
                  <c:v>1.4000000000000001</c:v>
                </c:pt>
                <c:pt idx="28">
                  <c:v>1.4500000000000002</c:v>
                </c:pt>
                <c:pt idx="29">
                  <c:v>1.5</c:v>
                </c:pt>
                <c:pt idx="30">
                  <c:v>1.55</c:v>
                </c:pt>
                <c:pt idx="31">
                  <c:v>1.6</c:v>
                </c:pt>
                <c:pt idx="32">
                  <c:v>1.6500000000000001</c:v>
                </c:pt>
                <c:pt idx="33">
                  <c:v>1.7000000000000002</c:v>
                </c:pt>
                <c:pt idx="34">
                  <c:v>1.75</c:v>
                </c:pt>
                <c:pt idx="35">
                  <c:v>1.8</c:v>
                </c:pt>
                <c:pt idx="36">
                  <c:v>1.85</c:v>
                </c:pt>
                <c:pt idx="37">
                  <c:v>1.9000000000000001</c:v>
                </c:pt>
                <c:pt idx="38">
                  <c:v>1.9500000000000002</c:v>
                </c:pt>
                <c:pt idx="39">
                  <c:v>2</c:v>
                </c:pt>
                <c:pt idx="40">
                  <c:v>2.0500000000000003</c:v>
                </c:pt>
                <c:pt idx="41">
                  <c:v>2.1</c:v>
                </c:pt>
                <c:pt idx="42">
                  <c:v>2.15</c:v>
                </c:pt>
                <c:pt idx="43">
                  <c:v>2.2000000000000002</c:v>
                </c:pt>
                <c:pt idx="44">
                  <c:v>2.25</c:v>
                </c:pt>
                <c:pt idx="45">
                  <c:v>2.3000000000000003</c:v>
                </c:pt>
                <c:pt idx="46">
                  <c:v>2.35</c:v>
                </c:pt>
                <c:pt idx="47">
                  <c:v>2.4000000000000004</c:v>
                </c:pt>
                <c:pt idx="48">
                  <c:v>2.4500000000000002</c:v>
                </c:pt>
                <c:pt idx="49">
                  <c:v>2.5</c:v>
                </c:pt>
                <c:pt idx="50">
                  <c:v>2.5500000000000003</c:v>
                </c:pt>
                <c:pt idx="51">
                  <c:v>2.6</c:v>
                </c:pt>
                <c:pt idx="52">
                  <c:v>2.6500000000000004</c:v>
                </c:pt>
                <c:pt idx="53">
                  <c:v>2.7</c:v>
                </c:pt>
                <c:pt idx="54">
                  <c:v>2.75</c:v>
                </c:pt>
                <c:pt idx="55">
                  <c:v>2.8000000000000003</c:v>
                </c:pt>
                <c:pt idx="56">
                  <c:v>2.85</c:v>
                </c:pt>
                <c:pt idx="57">
                  <c:v>2.9000000000000004</c:v>
                </c:pt>
                <c:pt idx="58">
                  <c:v>2.95</c:v>
                </c:pt>
              </c:numCache>
            </c:numRef>
          </c:xVal>
          <c:yVal>
            <c:numRef>
              <c:f>[CSA_021218_ThorlabsLivePig.xlsx]SS_align!$AJ$3:$AJ$61</c:f>
              <c:numCache>
                <c:formatCode>0.00</c:formatCode>
                <c:ptCount val="59"/>
                <c:pt idx="0">
                  <c:v>148.70706961228274</c:v>
                </c:pt>
                <c:pt idx="1">
                  <c:v>149.45639836117201</c:v>
                </c:pt>
                <c:pt idx="2">
                  <c:v>148.7553253647765</c:v>
                </c:pt>
                <c:pt idx="3">
                  <c:v>148.39246684030752</c:v>
                </c:pt>
                <c:pt idx="4">
                  <c:v>148.67583112052924</c:v>
                </c:pt>
                <c:pt idx="5">
                  <c:v>148.53658903838627</c:v>
                </c:pt>
                <c:pt idx="6">
                  <c:v>148.80764294616728</c:v>
                </c:pt>
                <c:pt idx="7">
                  <c:v>149.16654779068699</c:v>
                </c:pt>
                <c:pt idx="8">
                  <c:v>149.66299460883525</c:v>
                </c:pt>
                <c:pt idx="9">
                  <c:v>150.34908826590276</c:v>
                </c:pt>
                <c:pt idx="10">
                  <c:v>151.64905983638573</c:v>
                </c:pt>
                <c:pt idx="11">
                  <c:v>153.015890797395</c:v>
                </c:pt>
                <c:pt idx="12">
                  <c:v>154.7026716973175</c:v>
                </c:pt>
                <c:pt idx="13">
                  <c:v>155.76387481401099</c:v>
                </c:pt>
                <c:pt idx="14">
                  <c:v>157.11443916241925</c:v>
                </c:pt>
                <c:pt idx="15">
                  <c:v>157.90813306109274</c:v>
                </c:pt>
                <c:pt idx="16">
                  <c:v>158.56540043205123</c:v>
                </c:pt>
                <c:pt idx="17">
                  <c:v>160.20328652447677</c:v>
                </c:pt>
                <c:pt idx="18">
                  <c:v>161.51609068527102</c:v>
                </c:pt>
                <c:pt idx="19">
                  <c:v>162.08914970367576</c:v>
                </c:pt>
                <c:pt idx="20">
                  <c:v>163.06604026595573</c:v>
                </c:pt>
                <c:pt idx="21">
                  <c:v>163.698726179803</c:v>
                </c:pt>
                <c:pt idx="22">
                  <c:v>163.55833360214325</c:v>
                </c:pt>
                <c:pt idx="23">
                  <c:v>163.6898016198395</c:v>
                </c:pt>
                <c:pt idx="24">
                  <c:v>163.76459863165701</c:v>
                </c:pt>
                <c:pt idx="25">
                  <c:v>163.27758318778868</c:v>
                </c:pt>
                <c:pt idx="26">
                  <c:v>162.65472589797952</c:v>
                </c:pt>
                <c:pt idx="27">
                  <c:v>163.55754246460648</c:v>
                </c:pt>
                <c:pt idx="28">
                  <c:v>163.3542068001905</c:v>
                </c:pt>
                <c:pt idx="29">
                  <c:v>163.23808434096478</c:v>
                </c:pt>
                <c:pt idx="30">
                  <c:v>162.76901850239599</c:v>
                </c:pt>
                <c:pt idx="31">
                  <c:v>162.18942971460174</c:v>
                </c:pt>
                <c:pt idx="32">
                  <c:v>161.76381600089624</c:v>
                </c:pt>
                <c:pt idx="33">
                  <c:v>160.61093452917925</c:v>
                </c:pt>
                <c:pt idx="34">
                  <c:v>159.83167340397824</c:v>
                </c:pt>
                <c:pt idx="35">
                  <c:v>159.26265808121525</c:v>
                </c:pt>
                <c:pt idx="36">
                  <c:v>158.05960288970851</c:v>
                </c:pt>
                <c:pt idx="37">
                  <c:v>156.41337176684499</c:v>
                </c:pt>
                <c:pt idx="38">
                  <c:v>155.78394969950102</c:v>
                </c:pt>
                <c:pt idx="39">
                  <c:v>154.67458866012799</c:v>
                </c:pt>
                <c:pt idx="40">
                  <c:v>154.39559959504524</c:v>
                </c:pt>
                <c:pt idx="41">
                  <c:v>154.04684391419977</c:v>
                </c:pt>
                <c:pt idx="42">
                  <c:v>153.56837874754126</c:v>
                </c:pt>
                <c:pt idx="43">
                  <c:v>152.98805082506226</c:v>
                </c:pt>
                <c:pt idx="44">
                  <c:v>152.23933854488524</c:v>
                </c:pt>
                <c:pt idx="45">
                  <c:v>152.16652620767573</c:v>
                </c:pt>
                <c:pt idx="46">
                  <c:v>151.73365598785125</c:v>
                </c:pt>
                <c:pt idx="47">
                  <c:v>151.51500405709248</c:v>
                </c:pt>
                <c:pt idx="48">
                  <c:v>151.25723588767625</c:v>
                </c:pt>
                <c:pt idx="49">
                  <c:v>150.64270431539427</c:v>
                </c:pt>
                <c:pt idx="50">
                  <c:v>149.8231281804035</c:v>
                </c:pt>
                <c:pt idx="51">
                  <c:v>149.89296565270175</c:v>
                </c:pt>
                <c:pt idx="52">
                  <c:v>149.5884993332225</c:v>
                </c:pt>
                <c:pt idx="53">
                  <c:v>149.38017236281624</c:v>
                </c:pt>
                <c:pt idx="54">
                  <c:v>149.66535569385724</c:v>
                </c:pt>
                <c:pt idx="55">
                  <c:v>149.31422762126601</c:v>
                </c:pt>
                <c:pt idx="56">
                  <c:v>149.46862195922427</c:v>
                </c:pt>
                <c:pt idx="57">
                  <c:v>149.67135071673451</c:v>
                </c:pt>
                <c:pt idx="58">
                  <c:v>149.46966386174424</c:v>
                </c:pt>
              </c:numCache>
            </c:numRef>
          </c:yVal>
          <c:smooth val="0"/>
          <c:extLst>
            <c:ext xmlns:c16="http://schemas.microsoft.com/office/drawing/2014/chart" uri="{C3380CC4-5D6E-409C-BE32-E72D297353CC}">
              <c16:uniqueId val="{00000003-D151-4BEE-9326-990670CE88C3}"/>
            </c:ext>
          </c:extLst>
        </c:ser>
        <c:ser>
          <c:idx val="4"/>
          <c:order val="4"/>
          <c:tx>
            <c:strRef>
              <c:f>[CSA_021218_ThorlabsLivePig.xlsx]SS_align!$AM$2</c:f>
              <c:strCache>
                <c:ptCount val="1"/>
                <c:pt idx="0">
                  <c:v>30cmH₂O</c:v>
                </c:pt>
              </c:strCache>
            </c:strRef>
          </c:tx>
          <c:spPr>
            <a:ln w="19050" cap="rnd">
              <a:solidFill>
                <a:schemeClr val="accent5"/>
              </a:solidFill>
              <a:round/>
            </a:ln>
            <a:effectLst/>
          </c:spPr>
          <c:marker>
            <c:symbol val="none"/>
          </c:marker>
          <c:xVal>
            <c:numRef>
              <c:f>[CSA_021218_ThorlabsLivePig.xlsx]SS_align!$B$3:$B$61</c:f>
              <c:numCache>
                <c:formatCode>0.00</c:formatCode>
                <c:ptCount val="59"/>
                <c:pt idx="0">
                  <c:v>0.05</c:v>
                </c:pt>
                <c:pt idx="1">
                  <c:v>0.1</c:v>
                </c:pt>
                <c:pt idx="2">
                  <c:v>0.15000000000000002</c:v>
                </c:pt>
                <c:pt idx="3">
                  <c:v>0.2</c:v>
                </c:pt>
                <c:pt idx="4">
                  <c:v>0.25</c:v>
                </c:pt>
                <c:pt idx="5">
                  <c:v>0.30000000000000004</c:v>
                </c:pt>
                <c:pt idx="6">
                  <c:v>0.35000000000000003</c:v>
                </c:pt>
                <c:pt idx="7">
                  <c:v>0.4</c:v>
                </c:pt>
                <c:pt idx="8">
                  <c:v>0.45</c:v>
                </c:pt>
                <c:pt idx="9">
                  <c:v>0.5</c:v>
                </c:pt>
                <c:pt idx="10">
                  <c:v>0.55000000000000004</c:v>
                </c:pt>
                <c:pt idx="11">
                  <c:v>0.60000000000000009</c:v>
                </c:pt>
                <c:pt idx="12">
                  <c:v>0.65</c:v>
                </c:pt>
                <c:pt idx="13">
                  <c:v>0.70000000000000007</c:v>
                </c:pt>
                <c:pt idx="14">
                  <c:v>0.75</c:v>
                </c:pt>
                <c:pt idx="15">
                  <c:v>0.8</c:v>
                </c:pt>
                <c:pt idx="16">
                  <c:v>0.85000000000000009</c:v>
                </c:pt>
                <c:pt idx="17">
                  <c:v>0.9</c:v>
                </c:pt>
                <c:pt idx="18">
                  <c:v>0.95000000000000007</c:v>
                </c:pt>
                <c:pt idx="19">
                  <c:v>1</c:v>
                </c:pt>
                <c:pt idx="20">
                  <c:v>1.05</c:v>
                </c:pt>
                <c:pt idx="21">
                  <c:v>1.1000000000000001</c:v>
                </c:pt>
                <c:pt idx="22">
                  <c:v>1.1500000000000001</c:v>
                </c:pt>
                <c:pt idx="23">
                  <c:v>1.2000000000000002</c:v>
                </c:pt>
                <c:pt idx="24">
                  <c:v>1.25</c:v>
                </c:pt>
                <c:pt idx="25">
                  <c:v>1.3</c:v>
                </c:pt>
                <c:pt idx="26">
                  <c:v>1.35</c:v>
                </c:pt>
                <c:pt idx="27">
                  <c:v>1.4000000000000001</c:v>
                </c:pt>
                <c:pt idx="28">
                  <c:v>1.4500000000000002</c:v>
                </c:pt>
                <c:pt idx="29">
                  <c:v>1.5</c:v>
                </c:pt>
                <c:pt idx="30">
                  <c:v>1.55</c:v>
                </c:pt>
                <c:pt idx="31">
                  <c:v>1.6</c:v>
                </c:pt>
                <c:pt idx="32">
                  <c:v>1.6500000000000001</c:v>
                </c:pt>
                <c:pt idx="33">
                  <c:v>1.7000000000000002</c:v>
                </c:pt>
                <c:pt idx="34">
                  <c:v>1.75</c:v>
                </c:pt>
                <c:pt idx="35">
                  <c:v>1.8</c:v>
                </c:pt>
                <c:pt idx="36">
                  <c:v>1.85</c:v>
                </c:pt>
                <c:pt idx="37">
                  <c:v>1.9000000000000001</c:v>
                </c:pt>
                <c:pt idx="38">
                  <c:v>1.9500000000000002</c:v>
                </c:pt>
                <c:pt idx="39">
                  <c:v>2</c:v>
                </c:pt>
                <c:pt idx="40">
                  <c:v>2.0500000000000003</c:v>
                </c:pt>
                <c:pt idx="41">
                  <c:v>2.1</c:v>
                </c:pt>
                <c:pt idx="42">
                  <c:v>2.15</c:v>
                </c:pt>
                <c:pt idx="43">
                  <c:v>2.2000000000000002</c:v>
                </c:pt>
                <c:pt idx="44">
                  <c:v>2.25</c:v>
                </c:pt>
                <c:pt idx="45">
                  <c:v>2.3000000000000003</c:v>
                </c:pt>
                <c:pt idx="46">
                  <c:v>2.35</c:v>
                </c:pt>
                <c:pt idx="47">
                  <c:v>2.4000000000000004</c:v>
                </c:pt>
                <c:pt idx="48">
                  <c:v>2.4500000000000002</c:v>
                </c:pt>
                <c:pt idx="49">
                  <c:v>2.5</c:v>
                </c:pt>
                <c:pt idx="50">
                  <c:v>2.5500000000000003</c:v>
                </c:pt>
                <c:pt idx="51">
                  <c:v>2.6</c:v>
                </c:pt>
                <c:pt idx="52">
                  <c:v>2.6500000000000004</c:v>
                </c:pt>
                <c:pt idx="53">
                  <c:v>2.7</c:v>
                </c:pt>
                <c:pt idx="54">
                  <c:v>2.75</c:v>
                </c:pt>
                <c:pt idx="55">
                  <c:v>2.8000000000000003</c:v>
                </c:pt>
                <c:pt idx="56">
                  <c:v>2.85</c:v>
                </c:pt>
                <c:pt idx="57">
                  <c:v>2.9000000000000004</c:v>
                </c:pt>
                <c:pt idx="58">
                  <c:v>2.95</c:v>
                </c:pt>
              </c:numCache>
            </c:numRef>
          </c:xVal>
          <c:yVal>
            <c:numRef>
              <c:f>[CSA_021218_ThorlabsLivePig.xlsx]SS_align!$AQ$3:$AQ$61</c:f>
              <c:numCache>
                <c:formatCode>0.00</c:formatCode>
                <c:ptCount val="59"/>
                <c:pt idx="0">
                  <c:v>150.40830943502249</c:v>
                </c:pt>
                <c:pt idx="1">
                  <c:v>150.31427920162076</c:v>
                </c:pt>
                <c:pt idx="2">
                  <c:v>150.33982180372024</c:v>
                </c:pt>
                <c:pt idx="3">
                  <c:v>150.56663589328775</c:v>
                </c:pt>
                <c:pt idx="4">
                  <c:v>150.90052066378576</c:v>
                </c:pt>
                <c:pt idx="5">
                  <c:v>151.41513513382975</c:v>
                </c:pt>
                <c:pt idx="6">
                  <c:v>152.19650531208401</c:v>
                </c:pt>
                <c:pt idx="7">
                  <c:v>152.84712962407076</c:v>
                </c:pt>
                <c:pt idx="8">
                  <c:v>153.50716168412026</c:v>
                </c:pt>
                <c:pt idx="9">
                  <c:v>154.20088858224099</c:v>
                </c:pt>
                <c:pt idx="10">
                  <c:v>155.19149868874726</c:v>
                </c:pt>
                <c:pt idx="11">
                  <c:v>156.49191534327599</c:v>
                </c:pt>
                <c:pt idx="12">
                  <c:v>157.87283218021074</c:v>
                </c:pt>
                <c:pt idx="13">
                  <c:v>159.55575891595223</c:v>
                </c:pt>
                <c:pt idx="14">
                  <c:v>160.96335978644976</c:v>
                </c:pt>
                <c:pt idx="15">
                  <c:v>162.04112401956874</c:v>
                </c:pt>
                <c:pt idx="16">
                  <c:v>163.15403062016628</c:v>
                </c:pt>
                <c:pt idx="17">
                  <c:v>163.99321077612024</c:v>
                </c:pt>
                <c:pt idx="18">
                  <c:v>164.59418494707026</c:v>
                </c:pt>
                <c:pt idx="19">
                  <c:v>165.15921804683401</c:v>
                </c:pt>
                <c:pt idx="20">
                  <c:v>165.823629145593</c:v>
                </c:pt>
                <c:pt idx="21">
                  <c:v>166.0691994357625</c:v>
                </c:pt>
                <c:pt idx="22">
                  <c:v>166.2592073872415</c:v>
                </c:pt>
                <c:pt idx="23">
                  <c:v>166.53188499321226</c:v>
                </c:pt>
                <c:pt idx="24">
                  <c:v>166.47819755820049</c:v>
                </c:pt>
                <c:pt idx="25">
                  <c:v>166.54453346766402</c:v>
                </c:pt>
                <c:pt idx="26">
                  <c:v>166.45813407510451</c:v>
                </c:pt>
                <c:pt idx="27">
                  <c:v>166.28913863171152</c:v>
                </c:pt>
                <c:pt idx="28">
                  <c:v>166.20447875319627</c:v>
                </c:pt>
                <c:pt idx="29">
                  <c:v>165.91144436052176</c:v>
                </c:pt>
                <c:pt idx="30">
                  <c:v>165.58579800776425</c:v>
                </c:pt>
                <c:pt idx="31">
                  <c:v>165.26718867527126</c:v>
                </c:pt>
                <c:pt idx="32">
                  <c:v>164.97556191757999</c:v>
                </c:pt>
                <c:pt idx="33">
                  <c:v>164.66614095287176</c:v>
                </c:pt>
                <c:pt idx="34">
                  <c:v>164.43525740716825</c:v>
                </c:pt>
                <c:pt idx="35">
                  <c:v>163.75490707468975</c:v>
                </c:pt>
                <c:pt idx="36">
                  <c:v>163.19125988743852</c:v>
                </c:pt>
                <c:pt idx="37">
                  <c:v>162.38225955274649</c:v>
                </c:pt>
                <c:pt idx="38">
                  <c:v>161.6806803018965</c:v>
                </c:pt>
                <c:pt idx="39">
                  <c:v>161.05705474214</c:v>
                </c:pt>
                <c:pt idx="40">
                  <c:v>160.49511684964648</c:v>
                </c:pt>
                <c:pt idx="41">
                  <c:v>159.91656833721424</c:v>
                </c:pt>
                <c:pt idx="42">
                  <c:v>159.36772590010975</c:v>
                </c:pt>
                <c:pt idx="43">
                  <c:v>158.25002034272032</c:v>
                </c:pt>
                <c:pt idx="44">
                  <c:v>156.20757788175126</c:v>
                </c:pt>
                <c:pt idx="45">
                  <c:v>156.18452306673299</c:v>
                </c:pt>
                <c:pt idx="46">
                  <c:v>155.41684335876624</c:v>
                </c:pt>
                <c:pt idx="47">
                  <c:v>154.82856715819474</c:v>
                </c:pt>
                <c:pt idx="48">
                  <c:v>154.31323731979225</c:v>
                </c:pt>
                <c:pt idx="49">
                  <c:v>153.77446566249225</c:v>
                </c:pt>
                <c:pt idx="50">
                  <c:v>153.248628638404</c:v>
                </c:pt>
                <c:pt idx="51">
                  <c:v>153.065704459953</c:v>
                </c:pt>
                <c:pt idx="52">
                  <c:v>152.78619963524824</c:v>
                </c:pt>
                <c:pt idx="53">
                  <c:v>152.47051030519074</c:v>
                </c:pt>
                <c:pt idx="54">
                  <c:v>152.3996100109625</c:v>
                </c:pt>
                <c:pt idx="55">
                  <c:v>151.966469351472</c:v>
                </c:pt>
                <c:pt idx="56">
                  <c:v>151.59982224792574</c:v>
                </c:pt>
                <c:pt idx="57">
                  <c:v>151.229171823504</c:v>
                </c:pt>
                <c:pt idx="58">
                  <c:v>150.71242526920676</c:v>
                </c:pt>
              </c:numCache>
            </c:numRef>
          </c:yVal>
          <c:smooth val="0"/>
          <c:extLst>
            <c:ext xmlns:c16="http://schemas.microsoft.com/office/drawing/2014/chart" uri="{C3380CC4-5D6E-409C-BE32-E72D297353CC}">
              <c16:uniqueId val="{00000004-D151-4BEE-9326-990670CE88C3}"/>
            </c:ext>
          </c:extLst>
        </c:ser>
        <c:dLbls>
          <c:showLegendKey val="0"/>
          <c:showVal val="0"/>
          <c:showCatName val="0"/>
          <c:showSerName val="0"/>
          <c:showPercent val="0"/>
          <c:showBubbleSize val="0"/>
        </c:dLbls>
        <c:axId val="273136248"/>
        <c:axId val="272708840"/>
      </c:scatterChart>
      <c:valAx>
        <c:axId val="273136248"/>
        <c:scaling>
          <c:orientation val="minMax"/>
          <c:max val="3"/>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600" b="0" i="0" u="none" strike="noStrike" kern="1200" baseline="0">
                    <a:solidFill>
                      <a:schemeClr val="tx1"/>
                    </a:solidFill>
                    <a:latin typeface="+mn-lt"/>
                    <a:ea typeface="+mn-ea"/>
                    <a:cs typeface="+mn-cs"/>
                  </a:defRPr>
                </a:pPr>
                <a:r>
                  <a:rPr lang="en-US"/>
                  <a:t>Time (s)</a:t>
                </a:r>
              </a:p>
            </c:rich>
          </c:tx>
          <c:overlay val="0"/>
          <c:spPr>
            <a:noFill/>
            <a:ln>
              <a:noFill/>
            </a:ln>
            <a:effectLst/>
          </c:spPr>
          <c:txPr>
            <a:bodyPr rot="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en-US"/>
            </a:p>
          </c:txPr>
        </c:title>
        <c:numFmt formatCode="0.0" sourceLinked="0"/>
        <c:majorTickMark val="none"/>
        <c:minorTickMark val="none"/>
        <c:tickLblPos val="nextTo"/>
        <c:spPr>
          <a:noFill/>
          <a:ln w="12700" cap="flat" cmpd="sng" algn="ctr">
            <a:solidFill>
              <a:schemeClr val="tx1"/>
            </a:solidFill>
            <a:round/>
          </a:ln>
          <a:effectLst/>
        </c:spPr>
        <c:txPr>
          <a:bodyPr rot="-6000000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en-US"/>
          </a:p>
        </c:txPr>
        <c:crossAx val="272708840"/>
        <c:crosses val="autoZero"/>
        <c:crossBetween val="midCat"/>
      </c:valAx>
      <c:valAx>
        <c:axId val="27270884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600" b="0" i="0" u="none" strike="noStrike" kern="1200" baseline="0">
                    <a:solidFill>
                      <a:schemeClr val="tx1"/>
                    </a:solidFill>
                    <a:latin typeface="+mn-lt"/>
                    <a:ea typeface="+mn-ea"/>
                    <a:cs typeface="+mn-cs"/>
                  </a:defRPr>
                </a:pPr>
                <a:r>
                  <a:rPr lang="en-US"/>
                  <a:t>CSA (mm2)</a:t>
                </a:r>
              </a:p>
            </c:rich>
          </c:tx>
          <c:layout>
            <c:manualLayout>
              <c:xMode val="edge"/>
              <c:yMode val="edge"/>
              <c:x val="1.845444059976932E-2"/>
              <c:y val="0.282218212306795"/>
            </c:manualLayout>
          </c:layout>
          <c:overlay val="0"/>
          <c:spPr>
            <a:noFill/>
            <a:ln>
              <a:noFill/>
            </a:ln>
            <a:effectLst/>
          </c:spPr>
          <c:txPr>
            <a:bodyPr rot="-540000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en-US"/>
            </a:p>
          </c:txPr>
        </c:title>
        <c:numFmt formatCode="0" sourceLinked="0"/>
        <c:majorTickMark val="none"/>
        <c:minorTickMark val="none"/>
        <c:tickLblPos val="nextTo"/>
        <c:spPr>
          <a:noFill/>
          <a:ln w="12700" cap="flat" cmpd="sng" algn="ctr">
            <a:solidFill>
              <a:schemeClr val="tx1"/>
            </a:solidFill>
            <a:round/>
          </a:ln>
          <a:effectLst/>
        </c:spPr>
        <c:txPr>
          <a:bodyPr rot="-6000000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en-US"/>
          </a:p>
        </c:txPr>
        <c:crossAx val="273136248"/>
        <c:crosses val="autoZero"/>
        <c:crossBetween val="midCat"/>
      </c:valAx>
      <c:spPr>
        <a:noFill/>
        <a:ln w="12700">
          <a:solidFill>
            <a:schemeClr val="tx1"/>
          </a:solidFill>
        </a:ln>
        <a:effectLst/>
      </c:spPr>
    </c:plotArea>
    <c:legend>
      <c:legendPos val="r"/>
      <c:overlay val="0"/>
      <c:spPr>
        <a:noFill/>
        <a:ln>
          <a:noFill/>
        </a:ln>
        <a:effectLst/>
      </c:spPr>
      <c:txPr>
        <a:bodyPr rot="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en-US"/>
        </a:p>
      </c:txPr>
    </c:legend>
    <c:plotVisOnly val="1"/>
    <c:dispBlanksAs val="gap"/>
    <c:showDLblsOverMax val="0"/>
  </c:chart>
  <c:spPr>
    <a:noFill/>
    <a:ln>
      <a:noFill/>
    </a:ln>
    <a:effectLst/>
  </c:spPr>
  <c:txPr>
    <a:bodyPr/>
    <a:lstStyle/>
    <a:p>
      <a:pPr>
        <a:defRPr sz="1600">
          <a:solidFill>
            <a:schemeClr val="tx1"/>
          </a:solidFill>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spPr>
            <a:ln w="25400" cap="rnd">
              <a:noFill/>
              <a:round/>
            </a:ln>
            <a:effectLst/>
          </c:spPr>
          <c:marker>
            <c:symbol val="circle"/>
            <c:size val="5"/>
            <c:spPr>
              <a:solidFill>
                <a:schemeClr val="accent1"/>
              </a:solidFill>
              <a:ln w="9525">
                <a:solidFill>
                  <a:schemeClr val="accent1"/>
                </a:solidFill>
              </a:ln>
              <a:effectLst/>
            </c:spPr>
          </c:marker>
          <c:xVal>
            <c:numRef>
              <c:f>[CSA_021218_ThorlabsLivePig.xlsx]SS_Hysteresis!$I$3:$I$30</c:f>
              <c:numCache>
                <c:formatCode>General</c:formatCode>
                <c:ptCount val="28"/>
                <c:pt idx="0">
                  <c:v>23.634326782226601</c:v>
                </c:pt>
                <c:pt idx="1">
                  <c:v>23.323047485351601</c:v>
                </c:pt>
                <c:pt idx="2">
                  <c:v>22.741992797851601</c:v>
                </c:pt>
                <c:pt idx="3">
                  <c:v>19.110336151123001</c:v>
                </c:pt>
                <c:pt idx="4">
                  <c:v>16.350326385498001</c:v>
                </c:pt>
                <c:pt idx="5">
                  <c:v>14.316570129394529</c:v>
                </c:pt>
                <c:pt idx="6">
                  <c:v>12.739421691894531</c:v>
                </c:pt>
                <c:pt idx="7">
                  <c:v>11.224464263916019</c:v>
                </c:pt>
                <c:pt idx="8">
                  <c:v>10.000099029541019</c:v>
                </c:pt>
                <c:pt idx="9">
                  <c:v>9.024757232666019</c:v>
                </c:pt>
                <c:pt idx="10">
                  <c:v>8.173927154541019</c:v>
                </c:pt>
                <c:pt idx="11">
                  <c:v>7.4475439453124999</c:v>
                </c:pt>
                <c:pt idx="12">
                  <c:v>6.8249853515624999</c:v>
                </c:pt>
                <c:pt idx="13">
                  <c:v>6.0156591796874999</c:v>
                </c:pt>
                <c:pt idx="14">
                  <c:v>5.2478369140624999</c:v>
                </c:pt>
                <c:pt idx="15">
                  <c:v>4.7705419921874999</c:v>
                </c:pt>
                <c:pt idx="16">
                  <c:v>4.3762548828124999</c:v>
                </c:pt>
                <c:pt idx="17">
                  <c:v>3.9404638671874999</c:v>
                </c:pt>
                <c:pt idx="18">
                  <c:v>3.3593443298339798</c:v>
                </c:pt>
                <c:pt idx="19">
                  <c:v>3.0688169860839798</c:v>
                </c:pt>
                <c:pt idx="20">
                  <c:v>2.6537779235839798</c:v>
                </c:pt>
                <c:pt idx="21">
                  <c:v>2.4047544860839798</c:v>
                </c:pt>
                <c:pt idx="22">
                  <c:v>2.0312193298339798</c:v>
                </c:pt>
                <c:pt idx="23">
                  <c:v>1.5954283142089798</c:v>
                </c:pt>
                <c:pt idx="24">
                  <c:v>1.2633970642089798</c:v>
                </c:pt>
                <c:pt idx="25">
                  <c:v>1.1388853454589798</c:v>
                </c:pt>
                <c:pt idx="26">
                  <c:v>0.84835800170897979</c:v>
                </c:pt>
                <c:pt idx="27">
                  <c:v>0.57858261108397979</c:v>
                </c:pt>
              </c:numCache>
            </c:numRef>
          </c:xVal>
          <c:yVal>
            <c:numRef>
              <c:f>[CSA_021218_ThorlabsLivePig.xlsx]SS_Hysteresis!$P$3:$P$30</c:f>
              <c:numCache>
                <c:formatCode>General</c:formatCode>
                <c:ptCount val="28"/>
                <c:pt idx="1">
                  <c:v>160.10407962856499</c:v>
                </c:pt>
                <c:pt idx="2">
                  <c:v>161.834262324191</c:v>
                </c:pt>
                <c:pt idx="3">
                  <c:v>161.137037596341</c:v>
                </c:pt>
                <c:pt idx="4">
                  <c:v>161.12493965249399</c:v>
                </c:pt>
                <c:pt idx="5">
                  <c:v>160.153197878779</c:v>
                </c:pt>
                <c:pt idx="6">
                  <c:v>159.514436072937</c:v>
                </c:pt>
                <c:pt idx="7">
                  <c:v>158.868240632479</c:v>
                </c:pt>
                <c:pt idx="8">
                  <c:v>158.05018812986501</c:v>
                </c:pt>
                <c:pt idx="9">
                  <c:v>157.40453083008501</c:v>
                </c:pt>
                <c:pt idx="10">
                  <c:v>156.23150057664799</c:v>
                </c:pt>
                <c:pt idx="11">
                  <c:v>155.25250682608501</c:v>
                </c:pt>
                <c:pt idx="12">
                  <c:v>154.64944522209899</c:v>
                </c:pt>
                <c:pt idx="13">
                  <c:v>153.74973281141601</c:v>
                </c:pt>
                <c:pt idx="14">
                  <c:v>152.95506774127699</c:v>
                </c:pt>
                <c:pt idx="15">
                  <c:v>153.142361907755</c:v>
                </c:pt>
                <c:pt idx="16">
                  <c:v>152.89217285661201</c:v>
                </c:pt>
                <c:pt idx="17">
                  <c:v>152.30955680196101</c:v>
                </c:pt>
                <c:pt idx="18">
                  <c:v>151.60080656559799</c:v>
                </c:pt>
                <c:pt idx="19">
                  <c:v>151.361298299574</c:v>
                </c:pt>
                <c:pt idx="20">
                  <c:v>151.189969460464</c:v>
                </c:pt>
                <c:pt idx="21">
                  <c:v>149.65237701458901</c:v>
                </c:pt>
                <c:pt idx="22">
                  <c:v>150.63149375755199</c:v>
                </c:pt>
                <c:pt idx="23">
                  <c:v>150.558538023366</c:v>
                </c:pt>
                <c:pt idx="24">
                  <c:v>149.42828149989401</c:v>
                </c:pt>
                <c:pt idx="25">
                  <c:v>149.31384021962199</c:v>
                </c:pt>
                <c:pt idx="26">
                  <c:v>149.45509512600401</c:v>
                </c:pt>
                <c:pt idx="27">
                  <c:v>149.01471471123</c:v>
                </c:pt>
              </c:numCache>
            </c:numRef>
          </c:yVal>
          <c:smooth val="0"/>
          <c:extLst>
            <c:ext xmlns:c16="http://schemas.microsoft.com/office/drawing/2014/chart" uri="{C3380CC4-5D6E-409C-BE32-E72D297353CC}">
              <c16:uniqueId val="{00000000-F861-42B5-AFEC-577C2D700DE5}"/>
            </c:ext>
          </c:extLst>
        </c:ser>
        <c:ser>
          <c:idx val="1"/>
          <c:order val="1"/>
          <c:spPr>
            <a:ln w="25400" cap="rnd">
              <a:noFill/>
              <a:round/>
            </a:ln>
            <a:effectLst/>
          </c:spPr>
          <c:marker>
            <c:symbol val="circle"/>
            <c:size val="5"/>
            <c:spPr>
              <a:solidFill>
                <a:schemeClr val="accent1"/>
              </a:solidFill>
              <a:ln w="9525">
                <a:noFill/>
              </a:ln>
              <a:effectLst/>
            </c:spPr>
          </c:marker>
          <c:xVal>
            <c:numRef>
              <c:f>[CSA_021218_ThorlabsLivePig.xlsx]SS_Hysteresis!$I$62:$I$92</c:f>
              <c:numCache>
                <c:formatCode>General</c:formatCode>
                <c:ptCount val="31"/>
                <c:pt idx="0">
                  <c:v>25.024772491455099</c:v>
                </c:pt>
                <c:pt idx="1">
                  <c:v>23.987109985351601</c:v>
                </c:pt>
                <c:pt idx="2">
                  <c:v>23.489063110351601</c:v>
                </c:pt>
                <c:pt idx="3">
                  <c:v>23.011768188476601</c:v>
                </c:pt>
                <c:pt idx="4">
                  <c:v>22.596729125976601</c:v>
                </c:pt>
                <c:pt idx="5">
                  <c:v>22.036426391601601</c:v>
                </c:pt>
                <c:pt idx="6">
                  <c:v>17.989730682373001</c:v>
                </c:pt>
                <c:pt idx="7">
                  <c:v>15.582439270019529</c:v>
                </c:pt>
                <c:pt idx="8">
                  <c:v>13.694011535644529</c:v>
                </c:pt>
                <c:pt idx="9">
                  <c:v>12.220622863769531</c:v>
                </c:pt>
                <c:pt idx="10">
                  <c:v>10.747169342041019</c:v>
                </c:pt>
                <c:pt idx="11">
                  <c:v>9.730323638916019</c:v>
                </c:pt>
                <c:pt idx="12">
                  <c:v>8.734229888916019</c:v>
                </c:pt>
                <c:pt idx="13">
                  <c:v>7.9249037170410199</c:v>
                </c:pt>
                <c:pt idx="14">
                  <c:v>7.1985205078124999</c:v>
                </c:pt>
                <c:pt idx="15">
                  <c:v>6.4722021484374999</c:v>
                </c:pt>
                <c:pt idx="16">
                  <c:v>5.7458837890624999</c:v>
                </c:pt>
                <c:pt idx="17">
                  <c:v>5.1233251953124999</c:v>
                </c:pt>
                <c:pt idx="18">
                  <c:v>4.6045263671874999</c:v>
                </c:pt>
                <c:pt idx="19">
                  <c:v>4.1894873046874999</c:v>
                </c:pt>
                <c:pt idx="20">
                  <c:v>3.6706884765624999</c:v>
                </c:pt>
                <c:pt idx="21">
                  <c:v>3.2140806579589798</c:v>
                </c:pt>
                <c:pt idx="22">
                  <c:v>2.7160337829589798</c:v>
                </c:pt>
                <c:pt idx="23">
                  <c:v>2.5292662048339798</c:v>
                </c:pt>
                <c:pt idx="24">
                  <c:v>2.2387388610839798</c:v>
                </c:pt>
                <c:pt idx="25">
                  <c:v>1.9274595642089798</c:v>
                </c:pt>
                <c:pt idx="26">
                  <c:v>1.4501646423339798</c:v>
                </c:pt>
                <c:pt idx="27">
                  <c:v>1.0558775329589798</c:v>
                </c:pt>
                <c:pt idx="28">
                  <c:v>0.88986190795897979</c:v>
                </c:pt>
                <c:pt idx="29">
                  <c:v>0.80685409545897979</c:v>
                </c:pt>
                <c:pt idx="30">
                  <c:v>0.43331893920897979</c:v>
                </c:pt>
              </c:numCache>
            </c:numRef>
          </c:xVal>
          <c:yVal>
            <c:numRef>
              <c:f>[CSA_021218_ThorlabsLivePig.xlsx]SS_Hysteresis!$P$62:$P$92</c:f>
              <c:numCache>
                <c:formatCode>General</c:formatCode>
                <c:ptCount val="31"/>
                <c:pt idx="0">
                  <c:v>165.34405551944701</c:v>
                </c:pt>
                <c:pt idx="1">
                  <c:v>165.438751178019</c:v>
                </c:pt>
                <c:pt idx="2">
                  <c:v>165.101943103293</c:v>
                </c:pt>
                <c:pt idx="3">
                  <c:v>163.96099770298201</c:v>
                </c:pt>
                <c:pt idx="4">
                  <c:v>162.91969578819001</c:v>
                </c:pt>
                <c:pt idx="5">
                  <c:v>161.97474133710301</c:v>
                </c:pt>
                <c:pt idx="6">
                  <c:v>160.8412561836</c:v>
                </c:pt>
                <c:pt idx="7">
                  <c:v>160.02122041971899</c:v>
                </c:pt>
                <c:pt idx="8">
                  <c:v>158.99228289877601</c:v>
                </c:pt>
                <c:pt idx="9">
                  <c:v>158.52294718323799</c:v>
                </c:pt>
                <c:pt idx="10">
                  <c:v>158.02526307597299</c:v>
                </c:pt>
                <c:pt idx="11">
                  <c:v>156.97034981968901</c:v>
                </c:pt>
                <c:pt idx="12">
                  <c:v>155.20807330601301</c:v>
                </c:pt>
                <c:pt idx="13">
                  <c:v>154.452406871211</c:v>
                </c:pt>
                <c:pt idx="14">
                  <c:v>153.783263097055</c:v>
                </c:pt>
                <c:pt idx="15">
                  <c:v>153.149487630359</c:v>
                </c:pt>
                <c:pt idx="16">
                  <c:v>152.20610593079701</c:v>
                </c:pt>
                <c:pt idx="17">
                  <c:v>152.84162653303699</c:v>
                </c:pt>
                <c:pt idx="18">
                  <c:v>151.994297108777</c:v>
                </c:pt>
                <c:pt idx="19">
                  <c:v>152.13565058070799</c:v>
                </c:pt>
                <c:pt idx="20">
                  <c:v>151.32633306122699</c:v>
                </c:pt>
                <c:pt idx="21">
                  <c:v>151.326784142169</c:v>
                </c:pt>
                <c:pt idx="22">
                  <c:v>151.260528540818</c:v>
                </c:pt>
                <c:pt idx="23">
                  <c:v>149.994466992897</c:v>
                </c:pt>
                <c:pt idx="24">
                  <c:v>148.55115615740601</c:v>
                </c:pt>
                <c:pt idx="25">
                  <c:v>147.085952240099</c:v>
                </c:pt>
                <c:pt idx="26">
                  <c:v>148.53181043100199</c:v>
                </c:pt>
                <c:pt idx="27">
                  <c:v>147.710192724568</c:v>
                </c:pt>
                <c:pt idx="28">
                  <c:v>148.394401008009</c:v>
                </c:pt>
                <c:pt idx="29">
                  <c:v>150.239379887496</c:v>
                </c:pt>
                <c:pt idx="30">
                  <c:v>149.51542501684699</c:v>
                </c:pt>
              </c:numCache>
            </c:numRef>
          </c:yVal>
          <c:smooth val="0"/>
          <c:extLst>
            <c:ext xmlns:c16="http://schemas.microsoft.com/office/drawing/2014/chart" uri="{C3380CC4-5D6E-409C-BE32-E72D297353CC}">
              <c16:uniqueId val="{00000001-F861-42B5-AFEC-577C2D700DE5}"/>
            </c:ext>
          </c:extLst>
        </c:ser>
        <c:ser>
          <c:idx val="2"/>
          <c:order val="2"/>
          <c:spPr>
            <a:ln w="25400" cap="rnd">
              <a:noFill/>
              <a:round/>
            </a:ln>
            <a:effectLst/>
          </c:spPr>
          <c:marker>
            <c:symbol val="circle"/>
            <c:size val="5"/>
            <c:spPr>
              <a:solidFill>
                <a:schemeClr val="accent1"/>
              </a:solidFill>
              <a:ln w="9525">
                <a:noFill/>
              </a:ln>
              <a:effectLst/>
            </c:spPr>
          </c:marker>
          <c:xVal>
            <c:numRef>
              <c:f>[CSA_021218_ThorlabsLivePig.xlsx]SS_Hysteresis!$I$124:$I$154</c:f>
              <c:numCache>
                <c:formatCode>General</c:formatCode>
                <c:ptCount val="31"/>
                <c:pt idx="0">
                  <c:v>25.439811553955099</c:v>
                </c:pt>
                <c:pt idx="1">
                  <c:v>24.692676391601601</c:v>
                </c:pt>
                <c:pt idx="2">
                  <c:v>24.111621704101601</c:v>
                </c:pt>
                <c:pt idx="3">
                  <c:v>23.634326782226601</c:v>
                </c:pt>
                <c:pt idx="4">
                  <c:v>23.260791625976601</c:v>
                </c:pt>
                <c:pt idx="5">
                  <c:v>21.745899047851601</c:v>
                </c:pt>
                <c:pt idx="6">
                  <c:v>17.885970916748001</c:v>
                </c:pt>
                <c:pt idx="7">
                  <c:v>15.374919738769529</c:v>
                </c:pt>
                <c:pt idx="8">
                  <c:v>13.652507629394529</c:v>
                </c:pt>
                <c:pt idx="9">
                  <c:v>12.013038482666019</c:v>
                </c:pt>
                <c:pt idx="10">
                  <c:v>10.767921295166019</c:v>
                </c:pt>
                <c:pt idx="11">
                  <c:v>9.543556060791019</c:v>
                </c:pt>
                <c:pt idx="12">
                  <c:v>8.692725982666019</c:v>
                </c:pt>
                <c:pt idx="13">
                  <c:v>7.8418959045410199</c:v>
                </c:pt>
                <c:pt idx="14">
                  <c:v>7.1777685546874999</c:v>
                </c:pt>
                <c:pt idx="15">
                  <c:v>6.4099462890624999</c:v>
                </c:pt>
                <c:pt idx="16">
                  <c:v>5.7043798828124999</c:v>
                </c:pt>
                <c:pt idx="17">
                  <c:v>5.0610693359374999</c:v>
                </c:pt>
                <c:pt idx="18">
                  <c:v>4.6045263671874999</c:v>
                </c:pt>
                <c:pt idx="19">
                  <c:v>4.2517431640624999</c:v>
                </c:pt>
                <c:pt idx="20">
                  <c:v>3.6084326171874999</c:v>
                </c:pt>
                <c:pt idx="21">
                  <c:v>3.1933287048339798</c:v>
                </c:pt>
                <c:pt idx="22">
                  <c:v>2.6952818298339798</c:v>
                </c:pt>
                <c:pt idx="23">
                  <c:v>2.5085142517089798</c:v>
                </c:pt>
                <c:pt idx="24">
                  <c:v>2.2387388610839798</c:v>
                </c:pt>
                <c:pt idx="25">
                  <c:v>1.8652037048339798</c:v>
                </c:pt>
                <c:pt idx="26">
                  <c:v>1.4501646423339798</c:v>
                </c:pt>
                <c:pt idx="27">
                  <c:v>1.2426451110839798</c:v>
                </c:pt>
                <c:pt idx="28">
                  <c:v>0.91061386108397979</c:v>
                </c:pt>
                <c:pt idx="29">
                  <c:v>0.74459823608397979</c:v>
                </c:pt>
                <c:pt idx="30">
                  <c:v>0.55783065795897979</c:v>
                </c:pt>
              </c:numCache>
            </c:numRef>
          </c:xVal>
          <c:yVal>
            <c:numRef>
              <c:f>[CSA_021218_ThorlabsLivePig.xlsx]SS_Hysteresis!$P$124:$P$154</c:f>
              <c:numCache>
                <c:formatCode>General</c:formatCode>
                <c:ptCount val="31"/>
                <c:pt idx="0">
                  <c:v>164.52463987087901</c:v>
                </c:pt>
                <c:pt idx="1">
                  <c:v>164.050557345182</c:v>
                </c:pt>
                <c:pt idx="2">
                  <c:v>163.63500240370101</c:v>
                </c:pt>
                <c:pt idx="3">
                  <c:v>163.74020770142801</c:v>
                </c:pt>
                <c:pt idx="4">
                  <c:v>163.44934988288901</c:v>
                </c:pt>
                <c:pt idx="5">
                  <c:v>162.01506284793999</c:v>
                </c:pt>
                <c:pt idx="6">
                  <c:v>161.28618371240401</c:v>
                </c:pt>
                <c:pt idx="7">
                  <c:v>160.868282600165</c:v>
                </c:pt>
                <c:pt idx="8">
                  <c:v>159.19803011501099</c:v>
                </c:pt>
                <c:pt idx="9">
                  <c:v>157.383357808922</c:v>
                </c:pt>
                <c:pt idx="10">
                  <c:v>157.366726327706</c:v>
                </c:pt>
                <c:pt idx="11">
                  <c:v>156.011051734712</c:v>
                </c:pt>
                <c:pt idx="12">
                  <c:v>155.69297623613301</c:v>
                </c:pt>
                <c:pt idx="13">
                  <c:v>154.99657538722801</c:v>
                </c:pt>
                <c:pt idx="14">
                  <c:v>155.06451188500901</c:v>
                </c:pt>
                <c:pt idx="15">
                  <c:v>154.616829966567</c:v>
                </c:pt>
                <c:pt idx="16">
                  <c:v>152.38658793960201</c:v>
                </c:pt>
                <c:pt idx="17">
                  <c:v>152.80185812209899</c:v>
                </c:pt>
                <c:pt idx="18">
                  <c:v>153.196586339508</c:v>
                </c:pt>
                <c:pt idx="19">
                  <c:v>152.63193754433499</c:v>
                </c:pt>
                <c:pt idx="20">
                  <c:v>152.21304298662</c:v>
                </c:pt>
                <c:pt idx="21">
                  <c:v>152.241217758815</c:v>
                </c:pt>
                <c:pt idx="22">
                  <c:v>152.35136389850601</c:v>
                </c:pt>
                <c:pt idx="23">
                  <c:v>151.98948235972799</c:v>
                </c:pt>
                <c:pt idx="24">
                  <c:v>150.92911383312199</c:v>
                </c:pt>
                <c:pt idx="25">
                  <c:v>149.28512121246601</c:v>
                </c:pt>
                <c:pt idx="26">
                  <c:v>149.52369979533</c:v>
                </c:pt>
                <c:pt idx="27">
                  <c:v>149.93770871507201</c:v>
                </c:pt>
                <c:pt idx="28">
                  <c:v>150.011372068328</c:v>
                </c:pt>
                <c:pt idx="29">
                  <c:v>149.808067347698</c:v>
                </c:pt>
                <c:pt idx="30">
                  <c:v>150.20418440265499</c:v>
                </c:pt>
              </c:numCache>
            </c:numRef>
          </c:yVal>
          <c:smooth val="0"/>
          <c:extLst>
            <c:ext xmlns:c16="http://schemas.microsoft.com/office/drawing/2014/chart" uri="{C3380CC4-5D6E-409C-BE32-E72D297353CC}">
              <c16:uniqueId val="{00000002-F861-42B5-AFEC-577C2D700DE5}"/>
            </c:ext>
          </c:extLst>
        </c:ser>
        <c:ser>
          <c:idx val="3"/>
          <c:order val="3"/>
          <c:spPr>
            <a:ln w="25400" cap="rnd">
              <a:noFill/>
              <a:round/>
            </a:ln>
            <a:effectLst/>
          </c:spPr>
          <c:marker>
            <c:symbol val="circle"/>
            <c:size val="5"/>
            <c:spPr>
              <a:solidFill>
                <a:schemeClr val="accent1"/>
              </a:solidFill>
              <a:ln w="9525">
                <a:noFill/>
              </a:ln>
              <a:effectLst/>
            </c:spPr>
          </c:marker>
          <c:xVal>
            <c:numRef>
              <c:f>[CSA_021218_ThorlabsLivePig.xlsx]SS_Hysteresis!$I$185:$I$215</c:f>
              <c:numCache>
                <c:formatCode>General</c:formatCode>
                <c:ptCount val="31"/>
                <c:pt idx="0">
                  <c:v>25.605827178955099</c:v>
                </c:pt>
                <c:pt idx="1">
                  <c:v>24.568164672851601</c:v>
                </c:pt>
                <c:pt idx="2">
                  <c:v>23.883350219726601</c:v>
                </c:pt>
                <c:pt idx="3">
                  <c:v>23.281543579101601</c:v>
                </c:pt>
                <c:pt idx="4">
                  <c:v>22.949512329101601</c:v>
                </c:pt>
                <c:pt idx="5">
                  <c:v>22.513721313476601</c:v>
                </c:pt>
                <c:pt idx="6">
                  <c:v>19.753646697998001</c:v>
                </c:pt>
                <c:pt idx="7">
                  <c:v>16.682357635498001</c:v>
                </c:pt>
                <c:pt idx="8">
                  <c:v>14.627849426269529</c:v>
                </c:pt>
                <c:pt idx="9">
                  <c:v>12.905437316894531</c:v>
                </c:pt>
                <c:pt idx="10">
                  <c:v>11.245216217041019</c:v>
                </c:pt>
                <c:pt idx="11">
                  <c:v>10.166114654541019</c:v>
                </c:pt>
                <c:pt idx="12">
                  <c:v>9.087013092041019</c:v>
                </c:pt>
                <c:pt idx="13">
                  <c:v>8.194679107666019</c:v>
                </c:pt>
                <c:pt idx="14">
                  <c:v>7.4475439453124999</c:v>
                </c:pt>
                <c:pt idx="15">
                  <c:v>6.7212255859374999</c:v>
                </c:pt>
                <c:pt idx="16">
                  <c:v>5.8288916015624999</c:v>
                </c:pt>
                <c:pt idx="17">
                  <c:v>5.3100927734374999</c:v>
                </c:pt>
                <c:pt idx="18">
                  <c:v>4.8120458984374999</c:v>
                </c:pt>
                <c:pt idx="19">
                  <c:v>4.3139990234374999</c:v>
                </c:pt>
                <c:pt idx="20">
                  <c:v>3.7536962890624999</c:v>
                </c:pt>
                <c:pt idx="21">
                  <c:v>3.2348326110839798</c:v>
                </c:pt>
                <c:pt idx="22">
                  <c:v>2.9028013610839798</c:v>
                </c:pt>
                <c:pt idx="23">
                  <c:v>2.5707701110839798</c:v>
                </c:pt>
                <c:pt idx="24">
                  <c:v>2.2387388610839798</c:v>
                </c:pt>
                <c:pt idx="25">
                  <c:v>1.8859556579589798</c:v>
                </c:pt>
                <c:pt idx="26">
                  <c:v>1.4086607360839798</c:v>
                </c:pt>
                <c:pt idx="27">
                  <c:v>1.1803892517089798</c:v>
                </c:pt>
                <c:pt idx="28">
                  <c:v>1.0143736267089798</c:v>
                </c:pt>
                <c:pt idx="29">
                  <c:v>0.70309432983397979</c:v>
                </c:pt>
                <c:pt idx="30">
                  <c:v>0.51632675170897979</c:v>
                </c:pt>
              </c:numCache>
            </c:numRef>
          </c:xVal>
          <c:yVal>
            <c:numRef>
              <c:f>[CSA_021218_ThorlabsLivePig.xlsx]SS_Hysteresis!$P$185:$P$215</c:f>
              <c:numCache>
                <c:formatCode>General</c:formatCode>
                <c:ptCount val="31"/>
                <c:pt idx="0">
                  <c:v>165.31313239000099</c:v>
                </c:pt>
                <c:pt idx="1">
                  <c:v>164.661818900442</c:v>
                </c:pt>
                <c:pt idx="2">
                  <c:v>164.716453068498</c:v>
                </c:pt>
                <c:pt idx="3">
                  <c:v>163.38620424013601</c:v>
                </c:pt>
                <c:pt idx="4">
                  <c:v>162.11303189018599</c:v>
                </c:pt>
                <c:pt idx="5">
                  <c:v>161.92558607207499</c:v>
                </c:pt>
                <c:pt idx="6">
                  <c:v>160.81752479804899</c:v>
                </c:pt>
                <c:pt idx="7">
                  <c:v>158.41261073034599</c:v>
                </c:pt>
                <c:pt idx="8">
                  <c:v>157.56693278767099</c:v>
                </c:pt>
                <c:pt idx="9">
                  <c:v>155.94897206746799</c:v>
                </c:pt>
                <c:pt idx="10">
                  <c:v>155.597572605934</c:v>
                </c:pt>
                <c:pt idx="11">
                  <c:v>156.092521482162</c:v>
                </c:pt>
                <c:pt idx="12">
                  <c:v>154.05781977015801</c:v>
                </c:pt>
                <c:pt idx="13">
                  <c:v>153.74026965930699</c:v>
                </c:pt>
                <c:pt idx="14">
                  <c:v>153.073817359657</c:v>
                </c:pt>
                <c:pt idx="15">
                  <c:v>153.347944186913</c:v>
                </c:pt>
                <c:pt idx="16">
                  <c:v>152.75887645513899</c:v>
                </c:pt>
                <c:pt idx="17">
                  <c:v>151.53605638566501</c:v>
                </c:pt>
                <c:pt idx="18">
                  <c:v>152.26289554782201</c:v>
                </c:pt>
                <c:pt idx="19">
                  <c:v>152.350161845462</c:v>
                </c:pt>
                <c:pt idx="20">
                  <c:v>150.541356363387</c:v>
                </c:pt>
                <c:pt idx="21">
                  <c:v>149.595474694073</c:v>
                </c:pt>
                <c:pt idx="22">
                  <c:v>150.69997606397001</c:v>
                </c:pt>
                <c:pt idx="23">
                  <c:v>151.01812656304801</c:v>
                </c:pt>
                <c:pt idx="24">
                  <c:v>149.94675965398699</c:v>
                </c:pt>
                <c:pt idx="25">
                  <c:v>149.179434915245</c:v>
                </c:pt>
                <c:pt idx="26">
                  <c:v>149.33599107452</c:v>
                </c:pt>
                <c:pt idx="27">
                  <c:v>148.92957000284301</c:v>
                </c:pt>
                <c:pt idx="28">
                  <c:v>149.08787712697199</c:v>
                </c:pt>
                <c:pt idx="29">
                  <c:v>149.25731071150199</c:v>
                </c:pt>
                <c:pt idx="30">
                  <c:v>149.90223883899199</c:v>
                </c:pt>
              </c:numCache>
            </c:numRef>
          </c:yVal>
          <c:smooth val="0"/>
          <c:extLst>
            <c:ext xmlns:c16="http://schemas.microsoft.com/office/drawing/2014/chart" uri="{C3380CC4-5D6E-409C-BE32-E72D297353CC}">
              <c16:uniqueId val="{00000003-F861-42B5-AFEC-577C2D700DE5}"/>
            </c:ext>
          </c:extLst>
        </c:ser>
        <c:ser>
          <c:idx val="5"/>
          <c:order val="4"/>
          <c:spPr>
            <a:ln w="25400" cap="rnd">
              <a:noFill/>
              <a:round/>
            </a:ln>
            <a:effectLst/>
          </c:spPr>
          <c:marker>
            <c:symbol val="star"/>
            <c:size val="5"/>
            <c:spPr>
              <a:noFill/>
              <a:ln w="9525">
                <a:solidFill>
                  <a:schemeClr val="accent2"/>
                </a:solidFill>
              </a:ln>
              <a:effectLst/>
            </c:spPr>
          </c:marker>
          <c:xVal>
            <c:numRef>
              <c:f>[CSA_021218_ThorlabsLivePig.xlsx]SS_Hysteresis!$I$31:$I$61</c:f>
              <c:numCache>
                <c:formatCode>General</c:formatCode>
                <c:ptCount val="31"/>
                <c:pt idx="0">
                  <c:v>0.57858261108397979</c:v>
                </c:pt>
                <c:pt idx="1">
                  <c:v>0.43331893920897979</c:v>
                </c:pt>
                <c:pt idx="2">
                  <c:v>0.41256698608397979</c:v>
                </c:pt>
                <c:pt idx="3">
                  <c:v>0.28805526733397979</c:v>
                </c:pt>
                <c:pt idx="4">
                  <c:v>0.28805526733397979</c:v>
                </c:pt>
                <c:pt idx="5">
                  <c:v>0.16354354858397979</c:v>
                </c:pt>
                <c:pt idx="6">
                  <c:v>-2.3224029541020208E-2</c:v>
                </c:pt>
                <c:pt idx="7">
                  <c:v>-4.3975982666020208E-2</c:v>
                </c:pt>
                <c:pt idx="8">
                  <c:v>1.8279876708979792E-2</c:v>
                </c:pt>
                <c:pt idx="9">
                  <c:v>3.9031829833979792E-2</c:v>
                </c:pt>
                <c:pt idx="10">
                  <c:v>8.0535736083979792E-2</c:v>
                </c:pt>
                <c:pt idx="11">
                  <c:v>0.18429550170897979</c:v>
                </c:pt>
                <c:pt idx="12">
                  <c:v>0.16354354858397979</c:v>
                </c:pt>
                <c:pt idx="13">
                  <c:v>0.12203964233397979</c:v>
                </c:pt>
                <c:pt idx="14">
                  <c:v>0.12203964233397979</c:v>
                </c:pt>
                <c:pt idx="15">
                  <c:v>0.88986190795897979</c:v>
                </c:pt>
                <c:pt idx="16">
                  <c:v>2.4255064392089798</c:v>
                </c:pt>
                <c:pt idx="17">
                  <c:v>4.4385107421874999</c:v>
                </c:pt>
                <c:pt idx="18">
                  <c:v>6.8664892578124999</c:v>
                </c:pt>
                <c:pt idx="19">
                  <c:v>8.941749420166019</c:v>
                </c:pt>
                <c:pt idx="20">
                  <c:v>10.601905670166019</c:v>
                </c:pt>
                <c:pt idx="21">
                  <c:v>12.054607238769531</c:v>
                </c:pt>
                <c:pt idx="22">
                  <c:v>13.694011535644529</c:v>
                </c:pt>
                <c:pt idx="23">
                  <c:v>15.229656066894529</c:v>
                </c:pt>
                <c:pt idx="24">
                  <c:v>16.744613494873001</c:v>
                </c:pt>
                <c:pt idx="25">
                  <c:v>18.342513885498001</c:v>
                </c:pt>
                <c:pt idx="26">
                  <c:v>19.815902557373001</c:v>
                </c:pt>
                <c:pt idx="27">
                  <c:v>21.434619750976601</c:v>
                </c:pt>
                <c:pt idx="28">
                  <c:v>22.949512329101601</c:v>
                </c:pt>
                <c:pt idx="29">
                  <c:v>24.692676391601601</c:v>
                </c:pt>
                <c:pt idx="30">
                  <c:v>25.771842803955099</c:v>
                </c:pt>
              </c:numCache>
            </c:numRef>
          </c:xVal>
          <c:yVal>
            <c:numRef>
              <c:f>[CSA_021218_ThorlabsLivePig.xlsx]SS_Hysteresis!$P$31:$P$61</c:f>
              <c:numCache>
                <c:formatCode>General</c:formatCode>
                <c:ptCount val="31"/>
                <c:pt idx="0">
                  <c:v>148.82304066774199</c:v>
                </c:pt>
                <c:pt idx="1">
                  <c:v>148.95158343861601</c:v>
                </c:pt>
                <c:pt idx="2">
                  <c:v>148.6243418379</c:v>
                </c:pt>
                <c:pt idx="3">
                  <c:v>149.01493593964901</c:v>
                </c:pt>
                <c:pt idx="4">
                  <c:v>149.060675296738</c:v>
                </c:pt>
                <c:pt idx="5">
                  <c:v>148.53384628095799</c:v>
                </c:pt>
                <c:pt idx="6">
                  <c:v>148.074060124521</c:v>
                </c:pt>
                <c:pt idx="7">
                  <c:v>148.35946021378501</c:v>
                </c:pt>
                <c:pt idx="8">
                  <c:v>148.60956264644699</c:v>
                </c:pt>
                <c:pt idx="9">
                  <c:v>148.46284800505299</c:v>
                </c:pt>
                <c:pt idx="10">
                  <c:v>149.41904172921201</c:v>
                </c:pt>
                <c:pt idx="11">
                  <c:v>150.25856145624201</c:v>
                </c:pt>
                <c:pt idx="12">
                  <c:v>151.68245690283601</c:v>
                </c:pt>
                <c:pt idx="13">
                  <c:v>152.61847196271299</c:v>
                </c:pt>
                <c:pt idx="14">
                  <c:v>154.47616558946399</c:v>
                </c:pt>
                <c:pt idx="15">
                  <c:v>156.51722633968399</c:v>
                </c:pt>
                <c:pt idx="16">
                  <c:v>158.05481449150199</c:v>
                </c:pt>
                <c:pt idx="17">
                  <c:v>159.1756348161</c:v>
                </c:pt>
                <c:pt idx="18">
                  <c:v>160.56699329619201</c:v>
                </c:pt>
                <c:pt idx="19">
                  <c:v>162.19227853556899</c:v>
                </c:pt>
                <c:pt idx="20">
                  <c:v>163.948017229995</c:v>
                </c:pt>
                <c:pt idx="21">
                  <c:v>164.64558037305301</c:v>
                </c:pt>
                <c:pt idx="22">
                  <c:v>164.92554114511401</c:v>
                </c:pt>
                <c:pt idx="23">
                  <c:v>164.98016874552201</c:v>
                </c:pt>
                <c:pt idx="24">
                  <c:v>165.13240999594001</c:v>
                </c:pt>
                <c:pt idx="25">
                  <c:v>164.56671703714099</c:v>
                </c:pt>
                <c:pt idx="26">
                  <c:v>164.56505448191601</c:v>
                </c:pt>
                <c:pt idx="27">
                  <c:v>164.524752559642</c:v>
                </c:pt>
                <c:pt idx="28">
                  <c:v>164.81040931038501</c:v>
                </c:pt>
                <c:pt idx="29">
                  <c:v>164.94186917003799</c:v>
                </c:pt>
                <c:pt idx="30">
                  <c:v>165.563717736097</c:v>
                </c:pt>
              </c:numCache>
            </c:numRef>
          </c:yVal>
          <c:smooth val="0"/>
          <c:extLst>
            <c:ext xmlns:c16="http://schemas.microsoft.com/office/drawing/2014/chart" uri="{C3380CC4-5D6E-409C-BE32-E72D297353CC}">
              <c16:uniqueId val="{00000004-F861-42B5-AFEC-577C2D700DE5}"/>
            </c:ext>
          </c:extLst>
        </c:ser>
        <c:ser>
          <c:idx val="6"/>
          <c:order val="5"/>
          <c:spPr>
            <a:ln w="25400" cap="rnd">
              <a:noFill/>
              <a:round/>
            </a:ln>
            <a:effectLst/>
          </c:spPr>
          <c:marker>
            <c:symbol val="star"/>
            <c:size val="5"/>
            <c:spPr>
              <a:noFill/>
              <a:ln w="9525">
                <a:solidFill>
                  <a:schemeClr val="accent2"/>
                </a:solidFill>
              </a:ln>
              <a:effectLst/>
            </c:spPr>
          </c:marker>
          <c:xVal>
            <c:numRef>
              <c:f>[CSA_021218_ThorlabsLivePig.xlsx]SS_Hysteresis!$I$93:$I$123</c:f>
              <c:numCache>
                <c:formatCode>General</c:formatCode>
                <c:ptCount val="31"/>
                <c:pt idx="0">
                  <c:v>0.43331893920897979</c:v>
                </c:pt>
                <c:pt idx="1">
                  <c:v>0.35031112670897979</c:v>
                </c:pt>
                <c:pt idx="2">
                  <c:v>0.22579940795897979</c:v>
                </c:pt>
                <c:pt idx="3">
                  <c:v>0.26730331420897979</c:v>
                </c:pt>
                <c:pt idx="4">
                  <c:v>0.24655136108397979</c:v>
                </c:pt>
                <c:pt idx="5">
                  <c:v>0.16354354858397979</c:v>
                </c:pt>
                <c:pt idx="6">
                  <c:v>-0.10623184204102021</c:v>
                </c:pt>
                <c:pt idx="7">
                  <c:v>-8.5479888916020208E-2</c:v>
                </c:pt>
                <c:pt idx="8">
                  <c:v>-8.5479888916020208E-2</c:v>
                </c:pt>
                <c:pt idx="9">
                  <c:v>-4.3975982666020208E-2</c:v>
                </c:pt>
                <c:pt idx="10">
                  <c:v>8.0535736083979792E-2</c:v>
                </c:pt>
                <c:pt idx="11">
                  <c:v>0.16354354858397979</c:v>
                </c:pt>
                <c:pt idx="12">
                  <c:v>0.16354354858397979</c:v>
                </c:pt>
                <c:pt idx="13">
                  <c:v>0.10128768920897979</c:v>
                </c:pt>
                <c:pt idx="14">
                  <c:v>0.22579940795897979</c:v>
                </c:pt>
                <c:pt idx="15">
                  <c:v>1.1596372985839798</c:v>
                </c:pt>
                <c:pt idx="16">
                  <c:v>2.7160337829589798</c:v>
                </c:pt>
                <c:pt idx="17">
                  <c:v>4.9780615234374999</c:v>
                </c:pt>
                <c:pt idx="18">
                  <c:v>7.4890478515624999</c:v>
                </c:pt>
                <c:pt idx="19">
                  <c:v>9.315284576416019</c:v>
                </c:pt>
                <c:pt idx="20">
                  <c:v>11.182960357666019</c:v>
                </c:pt>
                <c:pt idx="21">
                  <c:v>12.677165832519531</c:v>
                </c:pt>
                <c:pt idx="22">
                  <c:v>14.316570129394529</c:v>
                </c:pt>
                <c:pt idx="23">
                  <c:v>15.914470520019499</c:v>
                </c:pt>
                <c:pt idx="24">
                  <c:v>17.636947479248001</c:v>
                </c:pt>
                <c:pt idx="25">
                  <c:v>19.193343963623001</c:v>
                </c:pt>
                <c:pt idx="26">
                  <c:v>20.646045532226601</c:v>
                </c:pt>
                <c:pt idx="27">
                  <c:v>22.451465454101601</c:v>
                </c:pt>
                <c:pt idx="28">
                  <c:v>24.132373657226601</c:v>
                </c:pt>
                <c:pt idx="29">
                  <c:v>25.668083038330099</c:v>
                </c:pt>
                <c:pt idx="30">
                  <c:v>26.601920928955099</c:v>
                </c:pt>
              </c:numCache>
            </c:numRef>
          </c:xVal>
          <c:yVal>
            <c:numRef>
              <c:f>[CSA_021218_ThorlabsLivePig.xlsx]SS_Hysteresis!$P$93:$P$123</c:f>
              <c:numCache>
                <c:formatCode>General</c:formatCode>
                <c:ptCount val="31"/>
                <c:pt idx="0">
                  <c:v>149.5121887544</c:v>
                </c:pt>
                <c:pt idx="1">
                  <c:v>150.887090219659</c:v>
                </c:pt>
                <c:pt idx="2">
                  <c:v>150.05274763639201</c:v>
                </c:pt>
                <c:pt idx="3">
                  <c:v>147.418838489124</c:v>
                </c:pt>
                <c:pt idx="4">
                  <c:v>149.41454155084</c:v>
                </c:pt>
                <c:pt idx="5">
                  <c:v>147.54960040041601</c:v>
                </c:pt>
                <c:pt idx="6">
                  <c:v>147.179002314049</c:v>
                </c:pt>
                <c:pt idx="7">
                  <c:v>147.66851127337</c:v>
                </c:pt>
                <c:pt idx="8">
                  <c:v>147.516748724824</c:v>
                </c:pt>
                <c:pt idx="9">
                  <c:v>148.52621410633401</c:v>
                </c:pt>
                <c:pt idx="10">
                  <c:v>149.06166423057701</c:v>
                </c:pt>
                <c:pt idx="11">
                  <c:v>149.677195479202</c:v>
                </c:pt>
                <c:pt idx="12">
                  <c:v>150.77921067392401</c:v>
                </c:pt>
                <c:pt idx="13">
                  <c:v>152.39729105414901</c:v>
                </c:pt>
                <c:pt idx="14">
                  <c:v>155.157040415398</c:v>
                </c:pt>
                <c:pt idx="15">
                  <c:v>157.93582845007199</c:v>
                </c:pt>
                <c:pt idx="16">
                  <c:v>158.67138628314899</c:v>
                </c:pt>
                <c:pt idx="17">
                  <c:v>160.19298279271499</c:v>
                </c:pt>
                <c:pt idx="18">
                  <c:v>161.35766029643099</c:v>
                </c:pt>
                <c:pt idx="19">
                  <c:v>162.43199916253201</c:v>
                </c:pt>
                <c:pt idx="20">
                  <c:v>163.51918761537601</c:v>
                </c:pt>
                <c:pt idx="21">
                  <c:v>164.33863328513999</c:v>
                </c:pt>
                <c:pt idx="22">
                  <c:v>164.30098448694801</c:v>
                </c:pt>
                <c:pt idx="23">
                  <c:v>164.97153056635599</c:v>
                </c:pt>
                <c:pt idx="24">
                  <c:v>164.255401166566</c:v>
                </c:pt>
                <c:pt idx="25">
                  <c:v>163.087636155041</c:v>
                </c:pt>
                <c:pt idx="26">
                  <c:v>162.72152559674001</c:v>
                </c:pt>
                <c:pt idx="27">
                  <c:v>162.86900474880699</c:v>
                </c:pt>
                <c:pt idx="28">
                  <c:v>162.98453036971</c:v>
                </c:pt>
                <c:pt idx="29">
                  <c:v>163.27337116758699</c:v>
                </c:pt>
                <c:pt idx="30">
                  <c:v>164.25068033346099</c:v>
                </c:pt>
              </c:numCache>
            </c:numRef>
          </c:yVal>
          <c:smooth val="0"/>
          <c:extLst>
            <c:ext xmlns:c16="http://schemas.microsoft.com/office/drawing/2014/chart" uri="{C3380CC4-5D6E-409C-BE32-E72D297353CC}">
              <c16:uniqueId val="{00000005-F861-42B5-AFEC-577C2D700DE5}"/>
            </c:ext>
          </c:extLst>
        </c:ser>
        <c:ser>
          <c:idx val="7"/>
          <c:order val="6"/>
          <c:spPr>
            <a:ln w="25400" cap="rnd">
              <a:noFill/>
              <a:round/>
            </a:ln>
            <a:effectLst/>
          </c:spPr>
          <c:marker>
            <c:symbol val="star"/>
            <c:size val="5"/>
            <c:spPr>
              <a:noFill/>
              <a:ln w="9525">
                <a:solidFill>
                  <a:schemeClr val="accent2"/>
                </a:solidFill>
              </a:ln>
              <a:effectLst/>
            </c:spPr>
          </c:marker>
          <c:xVal>
            <c:numRef>
              <c:f>[CSA_021218_ThorlabsLivePig.xlsx]SS_Hysteresis!$I$155:$I$184</c:f>
              <c:numCache>
                <c:formatCode>General</c:formatCode>
                <c:ptCount val="30"/>
                <c:pt idx="0">
                  <c:v>0.51632675170897979</c:v>
                </c:pt>
                <c:pt idx="1">
                  <c:v>0.47482284545897979</c:v>
                </c:pt>
                <c:pt idx="2">
                  <c:v>0.43331893920897979</c:v>
                </c:pt>
                <c:pt idx="3">
                  <c:v>0.41256698608397979</c:v>
                </c:pt>
                <c:pt idx="4">
                  <c:v>0.32955917358397979</c:v>
                </c:pt>
                <c:pt idx="5">
                  <c:v>5.9783782958979792E-2</c:v>
                </c:pt>
                <c:pt idx="6">
                  <c:v>-2.3224029541020208E-2</c:v>
                </c:pt>
                <c:pt idx="7">
                  <c:v>-4.3975982666020208E-2</c:v>
                </c:pt>
                <c:pt idx="8">
                  <c:v>-2.3224029541020208E-2</c:v>
                </c:pt>
                <c:pt idx="9">
                  <c:v>5.9783782958979792E-2</c:v>
                </c:pt>
                <c:pt idx="10">
                  <c:v>5.9783782958979792E-2</c:v>
                </c:pt>
                <c:pt idx="11">
                  <c:v>0.24655136108397979</c:v>
                </c:pt>
                <c:pt idx="12">
                  <c:v>0.18429550170897979</c:v>
                </c:pt>
                <c:pt idx="13">
                  <c:v>0.22579940795897979</c:v>
                </c:pt>
                <c:pt idx="14">
                  <c:v>0.47482284545897979</c:v>
                </c:pt>
                <c:pt idx="15">
                  <c:v>1.5746763610839798</c:v>
                </c:pt>
                <c:pt idx="16">
                  <c:v>3.6499365234374999</c:v>
                </c:pt>
                <c:pt idx="17">
                  <c:v>5.8081396484374999</c:v>
                </c:pt>
                <c:pt idx="18">
                  <c:v>8.173927154541019</c:v>
                </c:pt>
                <c:pt idx="19">
                  <c:v>9.709571685791019</c:v>
                </c:pt>
                <c:pt idx="20">
                  <c:v>11.535743560791019</c:v>
                </c:pt>
                <c:pt idx="21">
                  <c:v>12.884685363769531</c:v>
                </c:pt>
                <c:pt idx="22">
                  <c:v>14.731609191894529</c:v>
                </c:pt>
                <c:pt idx="23">
                  <c:v>16.142742004394499</c:v>
                </c:pt>
                <c:pt idx="24">
                  <c:v>17.865218963623001</c:v>
                </c:pt>
                <c:pt idx="25">
                  <c:v>19.193343963623001</c:v>
                </c:pt>
                <c:pt idx="26">
                  <c:v>20.812061157226601</c:v>
                </c:pt>
                <c:pt idx="27">
                  <c:v>22.596729125976601</c:v>
                </c:pt>
                <c:pt idx="28">
                  <c:v>24.111621704101601</c:v>
                </c:pt>
                <c:pt idx="29">
                  <c:v>25.356803741455099</c:v>
                </c:pt>
              </c:numCache>
            </c:numRef>
          </c:xVal>
          <c:yVal>
            <c:numRef>
              <c:f>[CSA_021218_ThorlabsLivePig.xlsx]SS_Hysteresis!$P$155:$P$184</c:f>
              <c:numCache>
                <c:formatCode>General</c:formatCode>
                <c:ptCount val="30"/>
                <c:pt idx="0">
                  <c:v>150.07806912398399</c:v>
                </c:pt>
                <c:pt idx="1">
                  <c:v>150.14935284107099</c:v>
                </c:pt>
                <c:pt idx="2">
                  <c:v>149.474687492942</c:v>
                </c:pt>
                <c:pt idx="3">
                  <c:v>149.08748428154601</c:v>
                </c:pt>
                <c:pt idx="4">
                  <c:v>149.01151262839099</c:v>
                </c:pt>
                <c:pt idx="5">
                  <c:v>148.28661325997601</c:v>
                </c:pt>
                <c:pt idx="6">
                  <c:v>147.82975181864199</c:v>
                </c:pt>
                <c:pt idx="7">
                  <c:v>147.15418682925699</c:v>
                </c:pt>
                <c:pt idx="8">
                  <c:v>147.17765573598001</c:v>
                </c:pt>
                <c:pt idx="9">
                  <c:v>146.43523337434499</c:v>
                </c:pt>
                <c:pt idx="10">
                  <c:v>147.63239929691699</c:v>
                </c:pt>
                <c:pt idx="11">
                  <c:v>149.430676827197</c:v>
                </c:pt>
                <c:pt idx="12">
                  <c:v>151.595639124542</c:v>
                </c:pt>
                <c:pt idx="13">
                  <c:v>152.943238352935</c:v>
                </c:pt>
                <c:pt idx="14">
                  <c:v>154.50242099226301</c:v>
                </c:pt>
                <c:pt idx="15">
                  <c:v>155.967831667751</c:v>
                </c:pt>
                <c:pt idx="16">
                  <c:v>155.89189655925799</c:v>
                </c:pt>
                <c:pt idx="17">
                  <c:v>158.492225267566</c:v>
                </c:pt>
                <c:pt idx="18">
                  <c:v>159.841020543637</c:v>
                </c:pt>
                <c:pt idx="19">
                  <c:v>161.422037573284</c:v>
                </c:pt>
                <c:pt idx="20">
                  <c:v>163.02360650912499</c:v>
                </c:pt>
                <c:pt idx="21">
                  <c:v>163.44070435732499</c:v>
                </c:pt>
                <c:pt idx="22">
                  <c:v>162.87490101800799</c:v>
                </c:pt>
                <c:pt idx="23">
                  <c:v>163.51938934082699</c:v>
                </c:pt>
                <c:pt idx="24">
                  <c:v>162.28116375282201</c:v>
                </c:pt>
                <c:pt idx="25">
                  <c:v>161.504163674209</c:v>
                </c:pt>
                <c:pt idx="26">
                  <c:v>161.802701617747</c:v>
                </c:pt>
                <c:pt idx="27">
                  <c:v>163.04328409748101</c:v>
                </c:pt>
                <c:pt idx="28">
                  <c:v>163.79415203056001</c:v>
                </c:pt>
                <c:pt idx="29">
                  <c:v>164.85714457799301</c:v>
                </c:pt>
              </c:numCache>
            </c:numRef>
          </c:yVal>
          <c:smooth val="0"/>
          <c:extLst>
            <c:ext xmlns:c16="http://schemas.microsoft.com/office/drawing/2014/chart" uri="{C3380CC4-5D6E-409C-BE32-E72D297353CC}">
              <c16:uniqueId val="{00000006-F861-42B5-AFEC-577C2D700DE5}"/>
            </c:ext>
          </c:extLst>
        </c:ser>
        <c:ser>
          <c:idx val="8"/>
          <c:order val="7"/>
          <c:spPr>
            <a:ln w="25400" cap="rnd">
              <a:noFill/>
              <a:round/>
            </a:ln>
            <a:effectLst/>
          </c:spPr>
          <c:marker>
            <c:symbol val="star"/>
            <c:size val="5"/>
            <c:spPr>
              <a:noFill/>
              <a:ln w="9525">
                <a:solidFill>
                  <a:schemeClr val="accent2"/>
                </a:solidFill>
              </a:ln>
              <a:effectLst/>
            </c:spPr>
          </c:marker>
          <c:xVal>
            <c:numRef>
              <c:f>[CSA_021218_ThorlabsLivePig.xlsx]SS_Hysteresis!$I$216:$I$238</c:f>
              <c:numCache>
                <c:formatCode>General</c:formatCode>
                <c:ptCount val="23"/>
                <c:pt idx="0">
                  <c:v>0.47482284545897979</c:v>
                </c:pt>
                <c:pt idx="1">
                  <c:v>0.43331893920897979</c:v>
                </c:pt>
                <c:pt idx="2">
                  <c:v>0.35031112670897979</c:v>
                </c:pt>
                <c:pt idx="3">
                  <c:v>0.43331893920897979</c:v>
                </c:pt>
                <c:pt idx="4">
                  <c:v>0.20504745483397979</c:v>
                </c:pt>
                <c:pt idx="5">
                  <c:v>-2.3224029541020208E-2</c:v>
                </c:pt>
                <c:pt idx="6">
                  <c:v>-8.5479888916020208E-2</c:v>
                </c:pt>
                <c:pt idx="7">
                  <c:v>-0.10623184204102021</c:v>
                </c:pt>
                <c:pt idx="8">
                  <c:v>-6.4727935791020208E-2</c:v>
                </c:pt>
                <c:pt idx="9">
                  <c:v>-2.3224029541020208E-2</c:v>
                </c:pt>
                <c:pt idx="10">
                  <c:v>-2.3224029541020208E-2</c:v>
                </c:pt>
                <c:pt idx="11">
                  <c:v>0.10128768920897979</c:v>
                </c:pt>
                <c:pt idx="12">
                  <c:v>3.9031829833979792E-2</c:v>
                </c:pt>
                <c:pt idx="13">
                  <c:v>0.12203964233397979</c:v>
                </c:pt>
                <c:pt idx="14">
                  <c:v>3.9031829833979792E-2</c:v>
                </c:pt>
                <c:pt idx="15">
                  <c:v>0.49557479858397979</c:v>
                </c:pt>
                <c:pt idx="16">
                  <c:v>1.7821958923339798</c:v>
                </c:pt>
                <c:pt idx="17">
                  <c:v>4.0027197265624999</c:v>
                </c:pt>
                <c:pt idx="18">
                  <c:v>6.4514501953124999</c:v>
                </c:pt>
                <c:pt idx="19">
                  <c:v>8.402198638916019</c:v>
                </c:pt>
                <c:pt idx="20">
                  <c:v>10.249122467041019</c:v>
                </c:pt>
                <c:pt idx="21">
                  <c:v>11.971534576416019</c:v>
                </c:pt>
                <c:pt idx="22">
                  <c:v>13.424236145019531</c:v>
                </c:pt>
              </c:numCache>
            </c:numRef>
          </c:xVal>
          <c:yVal>
            <c:numRef>
              <c:f>[CSA_021218_ThorlabsLivePig.xlsx]SS_Hysteresis!$P$216:$P$238</c:f>
              <c:numCache>
                <c:formatCode>General</c:formatCode>
                <c:ptCount val="23"/>
                <c:pt idx="0">
                  <c:v>149.38745091930099</c:v>
                </c:pt>
                <c:pt idx="1">
                  <c:v>148.84053276058199</c:v>
                </c:pt>
                <c:pt idx="2">
                  <c:v>148.60425885114401</c:v>
                </c:pt>
                <c:pt idx="3">
                  <c:v>148.084432712503</c:v>
                </c:pt>
                <c:pt idx="4">
                  <c:v>147.19214895685701</c:v>
                </c:pt>
                <c:pt idx="5">
                  <c:v>147.83186814020101</c:v>
                </c:pt>
                <c:pt idx="6">
                  <c:v>147.320961630695</c:v>
                </c:pt>
                <c:pt idx="7">
                  <c:v>147.66468267565801</c:v>
                </c:pt>
                <c:pt idx="8">
                  <c:v>148.511734502975</c:v>
                </c:pt>
                <c:pt idx="9">
                  <c:v>148.300211130885</c:v>
                </c:pt>
                <c:pt idx="10">
                  <c:v>148.71222591846399</c:v>
                </c:pt>
                <c:pt idx="11">
                  <c:v>149.24859608439101</c:v>
                </c:pt>
                <c:pt idx="12">
                  <c:v>149.81433563470401</c:v>
                </c:pt>
                <c:pt idx="13">
                  <c:v>149.66145990713599</c:v>
                </c:pt>
                <c:pt idx="14">
                  <c:v>151.01216486130099</c:v>
                </c:pt>
                <c:pt idx="15">
                  <c:v>153.82156446944299</c:v>
                </c:pt>
                <c:pt idx="16">
                  <c:v>156.75229891636701</c:v>
                </c:pt>
                <c:pt idx="17">
                  <c:v>158.06685971733</c:v>
                </c:pt>
                <c:pt idx="18">
                  <c:v>159.70396950642601</c:v>
                </c:pt>
                <c:pt idx="19">
                  <c:v>162.574046635679</c:v>
                </c:pt>
                <c:pt idx="20">
                  <c:v>163.460387925139</c:v>
                </c:pt>
                <c:pt idx="21">
                  <c:v>163.57642237175301</c:v>
                </c:pt>
                <c:pt idx="22">
                  <c:v>164.34450828890201</c:v>
                </c:pt>
              </c:numCache>
            </c:numRef>
          </c:yVal>
          <c:smooth val="0"/>
          <c:extLst>
            <c:ext xmlns:c16="http://schemas.microsoft.com/office/drawing/2014/chart" uri="{C3380CC4-5D6E-409C-BE32-E72D297353CC}">
              <c16:uniqueId val="{00000007-F861-42B5-AFEC-577C2D700DE5}"/>
            </c:ext>
          </c:extLst>
        </c:ser>
        <c:dLbls>
          <c:showLegendKey val="0"/>
          <c:showVal val="0"/>
          <c:showCatName val="0"/>
          <c:showSerName val="0"/>
          <c:showPercent val="0"/>
          <c:showBubbleSize val="0"/>
        </c:dLbls>
        <c:axId val="389825400"/>
        <c:axId val="389823832"/>
      </c:scatterChart>
      <c:valAx>
        <c:axId val="389825400"/>
        <c:scaling>
          <c:orientation val="minMax"/>
          <c:max val="12"/>
          <c:min val="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r>
                  <a:rPr lang="en-US"/>
                  <a:t>Pressure (cmH2O)</a:t>
                </a:r>
              </a:p>
            </c:rich>
          </c:tx>
          <c:overlay val="0"/>
          <c:spPr>
            <a:noFill/>
            <a:ln>
              <a:noFill/>
            </a:ln>
            <a:effectLst/>
          </c:spPr>
          <c:txPr>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12700" cap="flat" cmpd="sng" algn="ctr">
            <a:solidFill>
              <a:schemeClr val="tx1"/>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389823832"/>
        <c:crosses val="autoZero"/>
        <c:crossBetween val="midCat"/>
        <c:majorUnit val="4"/>
      </c:valAx>
      <c:valAx>
        <c:axId val="38982383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r>
                  <a:rPr lang="en-US"/>
                  <a:t>CSA (mm2)</a:t>
                </a:r>
              </a:p>
            </c:rich>
          </c:tx>
          <c:overlay val="0"/>
          <c:spPr>
            <a:noFill/>
            <a:ln>
              <a:noFill/>
            </a:ln>
            <a:effectLst/>
          </c:spPr>
          <c:txPr>
            <a:bodyPr rot="-54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12700" cap="flat" cmpd="sng" algn="ctr">
            <a:solidFill>
              <a:schemeClr val="tx1"/>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389825400"/>
        <c:crosses val="autoZero"/>
        <c:crossBetween val="midCat"/>
      </c:valAx>
      <c:spPr>
        <a:noFill/>
        <a:ln w="6350">
          <a:solidFill>
            <a:schemeClr val="tx1"/>
          </a:solidFill>
        </a:ln>
        <a:effectLst/>
      </c:spPr>
    </c:plotArea>
    <c:plotVisOnly val="1"/>
    <c:dispBlanksAs val="gap"/>
    <c:showDLblsOverMax val="0"/>
  </c:chart>
  <c:spPr>
    <a:noFill/>
    <a:ln>
      <a:noFill/>
    </a:ln>
    <a:effectLst/>
  </c:spPr>
  <c:txPr>
    <a:bodyPr/>
    <a:lstStyle/>
    <a:p>
      <a:pPr>
        <a:defRPr sz="1600"/>
      </a:pPr>
      <a:endParaRPr lang="en-US"/>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7955772496763697"/>
          <c:y val="5.7060367454068242E-2"/>
          <c:w val="0.64813933326207529"/>
          <c:h val="0.6423826188393118"/>
        </c:manualLayout>
      </c:layout>
      <c:scatterChart>
        <c:scatterStyle val="lineMarker"/>
        <c:varyColors val="0"/>
        <c:ser>
          <c:idx val="1"/>
          <c:order val="1"/>
          <c:tx>
            <c:v>CSA_30cmH2O</c:v>
          </c:tx>
          <c:spPr>
            <a:ln w="19050" cap="rnd">
              <a:solidFill>
                <a:schemeClr val="accent2"/>
              </a:solidFill>
              <a:round/>
            </a:ln>
            <a:effectLst/>
          </c:spPr>
          <c:marker>
            <c:symbol val="none"/>
          </c:marker>
          <c:xVal>
            <c:numRef>
              <c:f>[CSA_021218_ThorlabsLivePig.xlsx]SS!$B$3:$B$240</c:f>
              <c:numCache>
                <c:formatCode>General</c:formatCode>
                <c:ptCount val="238"/>
                <c:pt idx="0">
                  <c:v>0.05</c:v>
                </c:pt>
                <c:pt idx="1">
                  <c:v>0.1</c:v>
                </c:pt>
                <c:pt idx="2">
                  <c:v>0.15000000000000002</c:v>
                </c:pt>
                <c:pt idx="3">
                  <c:v>0.2</c:v>
                </c:pt>
                <c:pt idx="4">
                  <c:v>0.25</c:v>
                </c:pt>
                <c:pt idx="5">
                  <c:v>0.30000000000000004</c:v>
                </c:pt>
                <c:pt idx="6">
                  <c:v>0.35000000000000003</c:v>
                </c:pt>
                <c:pt idx="7">
                  <c:v>0.4</c:v>
                </c:pt>
                <c:pt idx="8">
                  <c:v>0.45</c:v>
                </c:pt>
                <c:pt idx="9">
                  <c:v>0.5</c:v>
                </c:pt>
                <c:pt idx="10">
                  <c:v>0.55000000000000004</c:v>
                </c:pt>
                <c:pt idx="11">
                  <c:v>0.60000000000000009</c:v>
                </c:pt>
                <c:pt idx="12">
                  <c:v>0.65</c:v>
                </c:pt>
                <c:pt idx="13">
                  <c:v>0.70000000000000007</c:v>
                </c:pt>
                <c:pt idx="14">
                  <c:v>0.75</c:v>
                </c:pt>
                <c:pt idx="15">
                  <c:v>0.8</c:v>
                </c:pt>
                <c:pt idx="16">
                  <c:v>0.85000000000000009</c:v>
                </c:pt>
                <c:pt idx="17">
                  <c:v>0.9</c:v>
                </c:pt>
                <c:pt idx="18">
                  <c:v>0.95000000000000007</c:v>
                </c:pt>
                <c:pt idx="19">
                  <c:v>1</c:v>
                </c:pt>
                <c:pt idx="20">
                  <c:v>1.05</c:v>
                </c:pt>
                <c:pt idx="21">
                  <c:v>1.1000000000000001</c:v>
                </c:pt>
                <c:pt idx="22">
                  <c:v>1.1500000000000001</c:v>
                </c:pt>
                <c:pt idx="23">
                  <c:v>1.2000000000000002</c:v>
                </c:pt>
                <c:pt idx="24">
                  <c:v>1.25</c:v>
                </c:pt>
                <c:pt idx="25">
                  <c:v>1.3</c:v>
                </c:pt>
                <c:pt idx="26">
                  <c:v>1.35</c:v>
                </c:pt>
                <c:pt idx="27">
                  <c:v>1.4000000000000001</c:v>
                </c:pt>
                <c:pt idx="28">
                  <c:v>1.4500000000000002</c:v>
                </c:pt>
                <c:pt idx="29">
                  <c:v>1.5</c:v>
                </c:pt>
                <c:pt idx="30">
                  <c:v>1.55</c:v>
                </c:pt>
                <c:pt idx="31">
                  <c:v>1.6</c:v>
                </c:pt>
                <c:pt idx="32">
                  <c:v>1.6500000000000001</c:v>
                </c:pt>
                <c:pt idx="33">
                  <c:v>1.7000000000000002</c:v>
                </c:pt>
                <c:pt idx="34">
                  <c:v>1.75</c:v>
                </c:pt>
                <c:pt idx="35">
                  <c:v>1.8</c:v>
                </c:pt>
                <c:pt idx="36">
                  <c:v>1.85</c:v>
                </c:pt>
                <c:pt idx="37">
                  <c:v>1.9000000000000001</c:v>
                </c:pt>
                <c:pt idx="38">
                  <c:v>1.9500000000000002</c:v>
                </c:pt>
                <c:pt idx="39">
                  <c:v>2</c:v>
                </c:pt>
                <c:pt idx="40">
                  <c:v>2.0500000000000003</c:v>
                </c:pt>
                <c:pt idx="41">
                  <c:v>2.1</c:v>
                </c:pt>
                <c:pt idx="42">
                  <c:v>2.15</c:v>
                </c:pt>
                <c:pt idx="43">
                  <c:v>2.2000000000000002</c:v>
                </c:pt>
                <c:pt idx="44">
                  <c:v>2.25</c:v>
                </c:pt>
                <c:pt idx="45">
                  <c:v>2.3000000000000003</c:v>
                </c:pt>
                <c:pt idx="46">
                  <c:v>2.35</c:v>
                </c:pt>
                <c:pt idx="47">
                  <c:v>2.4000000000000004</c:v>
                </c:pt>
                <c:pt idx="48">
                  <c:v>2.4500000000000002</c:v>
                </c:pt>
                <c:pt idx="49">
                  <c:v>2.5</c:v>
                </c:pt>
                <c:pt idx="50">
                  <c:v>2.5500000000000003</c:v>
                </c:pt>
                <c:pt idx="51">
                  <c:v>2.6</c:v>
                </c:pt>
                <c:pt idx="52">
                  <c:v>2.6500000000000004</c:v>
                </c:pt>
                <c:pt idx="53">
                  <c:v>2.7</c:v>
                </c:pt>
                <c:pt idx="54">
                  <c:v>2.75</c:v>
                </c:pt>
                <c:pt idx="55">
                  <c:v>2.8000000000000003</c:v>
                </c:pt>
                <c:pt idx="56">
                  <c:v>2.85</c:v>
                </c:pt>
                <c:pt idx="57">
                  <c:v>2.9000000000000004</c:v>
                </c:pt>
                <c:pt idx="58">
                  <c:v>2.95</c:v>
                </c:pt>
                <c:pt idx="59">
                  <c:v>3</c:v>
                </c:pt>
                <c:pt idx="60">
                  <c:v>3.0500000000000003</c:v>
                </c:pt>
                <c:pt idx="61">
                  <c:v>3.1</c:v>
                </c:pt>
                <c:pt idx="62">
                  <c:v>3.1500000000000004</c:v>
                </c:pt>
                <c:pt idx="63">
                  <c:v>3.2</c:v>
                </c:pt>
                <c:pt idx="64">
                  <c:v>3.25</c:v>
                </c:pt>
                <c:pt idx="65">
                  <c:v>3.3000000000000003</c:v>
                </c:pt>
                <c:pt idx="66">
                  <c:v>3.35</c:v>
                </c:pt>
                <c:pt idx="67">
                  <c:v>3.4000000000000004</c:v>
                </c:pt>
                <c:pt idx="68">
                  <c:v>3.45</c:v>
                </c:pt>
                <c:pt idx="69">
                  <c:v>3.5</c:v>
                </c:pt>
                <c:pt idx="70">
                  <c:v>3.5500000000000003</c:v>
                </c:pt>
                <c:pt idx="71">
                  <c:v>3.6</c:v>
                </c:pt>
                <c:pt idx="72">
                  <c:v>3.6500000000000004</c:v>
                </c:pt>
                <c:pt idx="73">
                  <c:v>3.7</c:v>
                </c:pt>
                <c:pt idx="74">
                  <c:v>3.75</c:v>
                </c:pt>
                <c:pt idx="75">
                  <c:v>3.8000000000000003</c:v>
                </c:pt>
                <c:pt idx="76">
                  <c:v>3.85</c:v>
                </c:pt>
                <c:pt idx="77">
                  <c:v>3.9000000000000004</c:v>
                </c:pt>
                <c:pt idx="78">
                  <c:v>3.95</c:v>
                </c:pt>
                <c:pt idx="79">
                  <c:v>4</c:v>
                </c:pt>
                <c:pt idx="80">
                  <c:v>4.05</c:v>
                </c:pt>
                <c:pt idx="81">
                  <c:v>4.1000000000000005</c:v>
                </c:pt>
                <c:pt idx="82">
                  <c:v>4.1500000000000004</c:v>
                </c:pt>
                <c:pt idx="83">
                  <c:v>4.2</c:v>
                </c:pt>
                <c:pt idx="84">
                  <c:v>4.25</c:v>
                </c:pt>
                <c:pt idx="85">
                  <c:v>4.3</c:v>
                </c:pt>
                <c:pt idx="86">
                  <c:v>4.3500000000000005</c:v>
                </c:pt>
                <c:pt idx="87">
                  <c:v>4.4000000000000004</c:v>
                </c:pt>
                <c:pt idx="88">
                  <c:v>4.45</c:v>
                </c:pt>
                <c:pt idx="89">
                  <c:v>4.5</c:v>
                </c:pt>
                <c:pt idx="90">
                  <c:v>4.55</c:v>
                </c:pt>
                <c:pt idx="91">
                  <c:v>4.6000000000000005</c:v>
                </c:pt>
                <c:pt idx="92">
                  <c:v>4.6500000000000004</c:v>
                </c:pt>
                <c:pt idx="93">
                  <c:v>4.7</c:v>
                </c:pt>
                <c:pt idx="94">
                  <c:v>4.75</c:v>
                </c:pt>
                <c:pt idx="95">
                  <c:v>4.8000000000000007</c:v>
                </c:pt>
                <c:pt idx="96">
                  <c:v>4.8500000000000005</c:v>
                </c:pt>
                <c:pt idx="97">
                  <c:v>4.9000000000000004</c:v>
                </c:pt>
                <c:pt idx="98">
                  <c:v>4.95</c:v>
                </c:pt>
                <c:pt idx="99">
                  <c:v>5</c:v>
                </c:pt>
                <c:pt idx="100">
                  <c:v>5.0500000000000007</c:v>
                </c:pt>
                <c:pt idx="101">
                  <c:v>5.1000000000000005</c:v>
                </c:pt>
                <c:pt idx="102">
                  <c:v>5.15</c:v>
                </c:pt>
                <c:pt idx="103">
                  <c:v>5.2</c:v>
                </c:pt>
                <c:pt idx="104">
                  <c:v>5.25</c:v>
                </c:pt>
                <c:pt idx="105">
                  <c:v>5.3000000000000007</c:v>
                </c:pt>
                <c:pt idx="106">
                  <c:v>5.3500000000000005</c:v>
                </c:pt>
                <c:pt idx="107">
                  <c:v>5.4</c:v>
                </c:pt>
                <c:pt idx="108">
                  <c:v>5.45</c:v>
                </c:pt>
                <c:pt idx="109">
                  <c:v>5.5</c:v>
                </c:pt>
                <c:pt idx="110">
                  <c:v>5.5500000000000007</c:v>
                </c:pt>
                <c:pt idx="111">
                  <c:v>5.6000000000000005</c:v>
                </c:pt>
                <c:pt idx="112">
                  <c:v>5.65</c:v>
                </c:pt>
                <c:pt idx="113">
                  <c:v>5.7</c:v>
                </c:pt>
                <c:pt idx="114">
                  <c:v>5.75</c:v>
                </c:pt>
                <c:pt idx="115">
                  <c:v>5.8000000000000007</c:v>
                </c:pt>
                <c:pt idx="116">
                  <c:v>5.8500000000000005</c:v>
                </c:pt>
                <c:pt idx="117">
                  <c:v>5.9</c:v>
                </c:pt>
                <c:pt idx="118">
                  <c:v>5.95</c:v>
                </c:pt>
                <c:pt idx="119">
                  <c:v>6</c:v>
                </c:pt>
                <c:pt idx="120">
                  <c:v>6.0500000000000007</c:v>
                </c:pt>
                <c:pt idx="121">
                  <c:v>6.1000000000000005</c:v>
                </c:pt>
                <c:pt idx="122">
                  <c:v>6.15</c:v>
                </c:pt>
                <c:pt idx="123">
                  <c:v>6.2</c:v>
                </c:pt>
                <c:pt idx="124">
                  <c:v>6.25</c:v>
                </c:pt>
                <c:pt idx="125">
                  <c:v>6.3000000000000007</c:v>
                </c:pt>
                <c:pt idx="126">
                  <c:v>6.3500000000000005</c:v>
                </c:pt>
                <c:pt idx="127">
                  <c:v>6.4</c:v>
                </c:pt>
                <c:pt idx="128">
                  <c:v>6.45</c:v>
                </c:pt>
                <c:pt idx="129">
                  <c:v>6.5</c:v>
                </c:pt>
                <c:pt idx="130">
                  <c:v>6.5500000000000007</c:v>
                </c:pt>
                <c:pt idx="131">
                  <c:v>6.6000000000000005</c:v>
                </c:pt>
                <c:pt idx="132">
                  <c:v>6.65</c:v>
                </c:pt>
                <c:pt idx="133">
                  <c:v>6.7</c:v>
                </c:pt>
                <c:pt idx="134">
                  <c:v>6.75</c:v>
                </c:pt>
                <c:pt idx="135">
                  <c:v>6.8000000000000007</c:v>
                </c:pt>
                <c:pt idx="136">
                  <c:v>6.8500000000000005</c:v>
                </c:pt>
                <c:pt idx="137">
                  <c:v>6.9</c:v>
                </c:pt>
                <c:pt idx="138">
                  <c:v>6.95</c:v>
                </c:pt>
                <c:pt idx="139">
                  <c:v>7</c:v>
                </c:pt>
                <c:pt idx="140">
                  <c:v>7.0500000000000007</c:v>
                </c:pt>
                <c:pt idx="141">
                  <c:v>7.1000000000000005</c:v>
                </c:pt>
                <c:pt idx="142">
                  <c:v>7.15</c:v>
                </c:pt>
                <c:pt idx="143">
                  <c:v>7.2</c:v>
                </c:pt>
                <c:pt idx="144">
                  <c:v>7.25</c:v>
                </c:pt>
                <c:pt idx="145">
                  <c:v>7.3000000000000007</c:v>
                </c:pt>
                <c:pt idx="146">
                  <c:v>7.3500000000000005</c:v>
                </c:pt>
                <c:pt idx="147">
                  <c:v>7.4</c:v>
                </c:pt>
                <c:pt idx="148">
                  <c:v>7.45</c:v>
                </c:pt>
                <c:pt idx="149">
                  <c:v>7.5</c:v>
                </c:pt>
                <c:pt idx="150">
                  <c:v>7.5500000000000007</c:v>
                </c:pt>
                <c:pt idx="151">
                  <c:v>7.6000000000000005</c:v>
                </c:pt>
                <c:pt idx="152">
                  <c:v>7.65</c:v>
                </c:pt>
                <c:pt idx="153">
                  <c:v>7.7</c:v>
                </c:pt>
                <c:pt idx="154">
                  <c:v>7.75</c:v>
                </c:pt>
                <c:pt idx="155">
                  <c:v>7.8000000000000007</c:v>
                </c:pt>
                <c:pt idx="156">
                  <c:v>7.8500000000000005</c:v>
                </c:pt>
                <c:pt idx="157">
                  <c:v>7.9</c:v>
                </c:pt>
                <c:pt idx="158">
                  <c:v>7.95</c:v>
                </c:pt>
                <c:pt idx="159">
                  <c:v>8</c:v>
                </c:pt>
                <c:pt idx="160">
                  <c:v>8.0500000000000007</c:v>
                </c:pt>
                <c:pt idx="161">
                  <c:v>8.1</c:v>
                </c:pt>
                <c:pt idx="162">
                  <c:v>8.15</c:v>
                </c:pt>
                <c:pt idx="163">
                  <c:v>8.2000000000000011</c:v>
                </c:pt>
                <c:pt idx="164">
                  <c:v>8.25</c:v>
                </c:pt>
                <c:pt idx="165">
                  <c:v>8.3000000000000007</c:v>
                </c:pt>
                <c:pt idx="166">
                  <c:v>8.35</c:v>
                </c:pt>
                <c:pt idx="167">
                  <c:v>8.4</c:v>
                </c:pt>
                <c:pt idx="168">
                  <c:v>8.4500000000000011</c:v>
                </c:pt>
                <c:pt idx="169">
                  <c:v>8.5</c:v>
                </c:pt>
                <c:pt idx="170">
                  <c:v>8.5500000000000007</c:v>
                </c:pt>
                <c:pt idx="171">
                  <c:v>8.6</c:v>
                </c:pt>
                <c:pt idx="172">
                  <c:v>8.65</c:v>
                </c:pt>
                <c:pt idx="173">
                  <c:v>8.7000000000000011</c:v>
                </c:pt>
                <c:pt idx="174">
                  <c:v>8.75</c:v>
                </c:pt>
                <c:pt idx="175">
                  <c:v>8.8000000000000007</c:v>
                </c:pt>
                <c:pt idx="176">
                  <c:v>8.85</c:v>
                </c:pt>
                <c:pt idx="177">
                  <c:v>8.9</c:v>
                </c:pt>
                <c:pt idx="178">
                  <c:v>8.9500000000000011</c:v>
                </c:pt>
                <c:pt idx="179">
                  <c:v>9</c:v>
                </c:pt>
                <c:pt idx="180">
                  <c:v>9.0500000000000007</c:v>
                </c:pt>
                <c:pt idx="181">
                  <c:v>9.1</c:v>
                </c:pt>
                <c:pt idx="182">
                  <c:v>9.15</c:v>
                </c:pt>
                <c:pt idx="183">
                  <c:v>9.2000000000000011</c:v>
                </c:pt>
                <c:pt idx="184">
                  <c:v>9.25</c:v>
                </c:pt>
                <c:pt idx="185">
                  <c:v>9.3000000000000007</c:v>
                </c:pt>
                <c:pt idx="186">
                  <c:v>9.35</c:v>
                </c:pt>
                <c:pt idx="187">
                  <c:v>9.4</c:v>
                </c:pt>
                <c:pt idx="188">
                  <c:v>9.4500000000000011</c:v>
                </c:pt>
                <c:pt idx="189">
                  <c:v>9.5</c:v>
                </c:pt>
                <c:pt idx="190">
                  <c:v>9.5500000000000007</c:v>
                </c:pt>
                <c:pt idx="191">
                  <c:v>9.6000000000000014</c:v>
                </c:pt>
                <c:pt idx="192">
                  <c:v>9.65</c:v>
                </c:pt>
                <c:pt idx="193">
                  <c:v>9.7000000000000011</c:v>
                </c:pt>
                <c:pt idx="194">
                  <c:v>9.75</c:v>
                </c:pt>
                <c:pt idx="195">
                  <c:v>9.8000000000000007</c:v>
                </c:pt>
                <c:pt idx="196">
                  <c:v>9.8500000000000014</c:v>
                </c:pt>
                <c:pt idx="197">
                  <c:v>9.9</c:v>
                </c:pt>
                <c:pt idx="198">
                  <c:v>9.9500000000000011</c:v>
                </c:pt>
                <c:pt idx="199">
                  <c:v>10</c:v>
                </c:pt>
                <c:pt idx="200">
                  <c:v>10.050000000000001</c:v>
                </c:pt>
                <c:pt idx="201">
                  <c:v>10.100000000000001</c:v>
                </c:pt>
                <c:pt idx="202">
                  <c:v>10.15</c:v>
                </c:pt>
                <c:pt idx="203">
                  <c:v>10.200000000000001</c:v>
                </c:pt>
                <c:pt idx="204">
                  <c:v>10.25</c:v>
                </c:pt>
                <c:pt idx="205">
                  <c:v>10.3</c:v>
                </c:pt>
                <c:pt idx="206">
                  <c:v>10.350000000000001</c:v>
                </c:pt>
                <c:pt idx="207">
                  <c:v>10.4</c:v>
                </c:pt>
                <c:pt idx="208">
                  <c:v>10.450000000000001</c:v>
                </c:pt>
                <c:pt idx="209">
                  <c:v>10.5</c:v>
                </c:pt>
                <c:pt idx="210">
                  <c:v>10.55</c:v>
                </c:pt>
                <c:pt idx="211">
                  <c:v>10.600000000000001</c:v>
                </c:pt>
                <c:pt idx="212">
                  <c:v>10.65</c:v>
                </c:pt>
                <c:pt idx="213">
                  <c:v>10.700000000000001</c:v>
                </c:pt>
                <c:pt idx="214">
                  <c:v>10.75</c:v>
                </c:pt>
                <c:pt idx="215">
                  <c:v>10.8</c:v>
                </c:pt>
                <c:pt idx="216">
                  <c:v>10.850000000000001</c:v>
                </c:pt>
                <c:pt idx="217">
                  <c:v>10.9</c:v>
                </c:pt>
                <c:pt idx="218">
                  <c:v>10.950000000000001</c:v>
                </c:pt>
                <c:pt idx="219">
                  <c:v>11</c:v>
                </c:pt>
                <c:pt idx="220">
                  <c:v>11.05</c:v>
                </c:pt>
                <c:pt idx="221">
                  <c:v>11.100000000000001</c:v>
                </c:pt>
                <c:pt idx="222">
                  <c:v>11.15</c:v>
                </c:pt>
                <c:pt idx="223">
                  <c:v>11.200000000000001</c:v>
                </c:pt>
                <c:pt idx="224">
                  <c:v>11.25</c:v>
                </c:pt>
                <c:pt idx="225">
                  <c:v>11.3</c:v>
                </c:pt>
                <c:pt idx="226">
                  <c:v>11.350000000000001</c:v>
                </c:pt>
                <c:pt idx="227">
                  <c:v>11.4</c:v>
                </c:pt>
                <c:pt idx="228">
                  <c:v>11.450000000000001</c:v>
                </c:pt>
                <c:pt idx="229">
                  <c:v>11.5</c:v>
                </c:pt>
                <c:pt idx="230">
                  <c:v>11.55</c:v>
                </c:pt>
                <c:pt idx="231">
                  <c:v>11.600000000000001</c:v>
                </c:pt>
                <c:pt idx="232">
                  <c:v>11.65</c:v>
                </c:pt>
                <c:pt idx="233">
                  <c:v>11.700000000000001</c:v>
                </c:pt>
                <c:pt idx="234">
                  <c:v>11.75</c:v>
                </c:pt>
                <c:pt idx="235">
                  <c:v>11.8</c:v>
                </c:pt>
                <c:pt idx="236">
                  <c:v>11.850000000000001</c:v>
                </c:pt>
                <c:pt idx="237">
                  <c:v>11.9</c:v>
                </c:pt>
              </c:numCache>
            </c:numRef>
          </c:xVal>
          <c:yVal>
            <c:numRef>
              <c:f>[CSA_021218_ThorlabsLivePig.xlsx]SS!$W$3:$W$240</c:f>
              <c:numCache>
                <c:formatCode>General</c:formatCode>
                <c:ptCount val="238"/>
                <c:pt idx="0">
                  <c:v>149.66345990094101</c:v>
                </c:pt>
                <c:pt idx="1">
                  <c:v>152.18521144433501</c:v>
                </c:pt>
                <c:pt idx="2">
                  <c:v>153.69217659305301</c:v>
                </c:pt>
                <c:pt idx="3">
                  <c:v>153.295235238381</c:v>
                </c:pt>
                <c:pt idx="4">
                  <c:v>153.475140861829</c:v>
                </c:pt>
                <c:pt idx="5">
                  <c:v>153.42834261741399</c:v>
                </c:pt>
                <c:pt idx="6">
                  <c:v>153.10378514690501</c:v>
                </c:pt>
                <c:pt idx="7">
                  <c:v>152.24380482007899</c:v>
                </c:pt>
                <c:pt idx="8">
                  <c:v>151.60269519915701</c:v>
                </c:pt>
                <c:pt idx="9">
                  <c:v>151.12529417805101</c:v>
                </c:pt>
                <c:pt idx="10">
                  <c:v>150.581041376163</c:v>
                </c:pt>
                <c:pt idx="11">
                  <c:v>150.39909975549</c:v>
                </c:pt>
                <c:pt idx="12">
                  <c:v>150.62817846519101</c:v>
                </c:pt>
                <c:pt idx="13">
                  <c:v>151.061632521082</c:v>
                </c:pt>
                <c:pt idx="14">
                  <c:v>151.24299579461899</c:v>
                </c:pt>
                <c:pt idx="15">
                  <c:v>151.08246162404501</c:v>
                </c:pt>
                <c:pt idx="16">
                  <c:v>150.64575378190199</c:v>
                </c:pt>
                <c:pt idx="17">
                  <c:v>150.22373398647599</c:v>
                </c:pt>
                <c:pt idx="18">
                  <c:v>149.84061165495299</c:v>
                </c:pt>
                <c:pt idx="19">
                  <c:v>149.829939102287</c:v>
                </c:pt>
                <c:pt idx="20">
                  <c:v>150.85983337157401</c:v>
                </c:pt>
                <c:pt idx="21">
                  <c:v>152.94526618281799</c:v>
                </c:pt>
                <c:pt idx="22">
                  <c:v>155.902682387113</c:v>
                </c:pt>
                <c:pt idx="23">
                  <c:v>158.41919845644</c:v>
                </c:pt>
                <c:pt idx="24">
                  <c:v>160.161063988715</c:v>
                </c:pt>
                <c:pt idx="25">
                  <c:v>161.30490383877699</c:v>
                </c:pt>
                <c:pt idx="26">
                  <c:v>162.418273952015</c:v>
                </c:pt>
                <c:pt idx="27">
                  <c:v>163.59118850109999</c:v>
                </c:pt>
                <c:pt idx="28">
                  <c:v>164.11322151806701</c:v>
                </c:pt>
                <c:pt idx="29">
                  <c:v>164.91772838269</c:v>
                </c:pt>
                <c:pt idx="30">
                  <c:v>165.596852064502</c:v>
                </c:pt>
                <c:pt idx="31">
                  <c:v>166.32963016935</c:v>
                </c:pt>
                <c:pt idx="32">
                  <c:v>167.060576184886</c:v>
                </c:pt>
                <c:pt idx="33">
                  <c:v>167.56450638515199</c:v>
                </c:pt>
                <c:pt idx="34">
                  <c:v>167.51939044618899</c:v>
                </c:pt>
                <c:pt idx="35">
                  <c:v>167.42141560984501</c:v>
                </c:pt>
                <c:pt idx="36">
                  <c:v>167.332588449062</c:v>
                </c:pt>
                <c:pt idx="37">
                  <c:v>166.98077035971301</c:v>
                </c:pt>
                <c:pt idx="38">
                  <c:v>166.73075251609799</c:v>
                </c:pt>
                <c:pt idx="39">
                  <c:v>166.63960377307299</c:v>
                </c:pt>
                <c:pt idx="40">
                  <c:v>166.50321161937799</c:v>
                </c:pt>
                <c:pt idx="41">
                  <c:v>166.443637695277</c:v>
                </c:pt>
                <c:pt idx="42">
                  <c:v>166.24231471549899</c:v>
                </c:pt>
                <c:pt idx="43">
                  <c:v>166.15898126382601</c:v>
                </c:pt>
                <c:pt idx="44">
                  <c:v>166.29880498193901</c:v>
                </c:pt>
                <c:pt idx="45">
                  <c:v>165.45896500141399</c:v>
                </c:pt>
                <c:pt idx="46">
                  <c:v>164.58460310162701</c:v>
                </c:pt>
                <c:pt idx="47">
                  <c:v>163.79757260903301</c:v>
                </c:pt>
                <c:pt idx="48">
                  <c:v>162.912113890462</c:v>
                </c:pt>
                <c:pt idx="49">
                  <c:v>162.125864635434</c:v>
                </c:pt>
                <c:pt idx="50">
                  <c:v>161.762558755848</c:v>
                </c:pt>
                <c:pt idx="51">
                  <c:v>161.398250510043</c:v>
                </c:pt>
                <c:pt idx="52">
                  <c:v>161.105760657415</c:v>
                </c:pt>
                <c:pt idx="53">
                  <c:v>160.43185904939901</c:v>
                </c:pt>
                <c:pt idx="54">
                  <c:v>159.692238180815</c:v>
                </c:pt>
                <c:pt idx="55">
                  <c:v>158.77547450221499</c:v>
                </c:pt>
                <c:pt idx="56">
                  <c:v>157.98471294812501</c:v>
                </c:pt>
                <c:pt idx="57">
                  <c:v>157.01542031107499</c:v>
                </c:pt>
                <c:pt idx="58">
                  <c:v>156.36172690033399</c:v>
                </c:pt>
                <c:pt idx="59">
                  <c:v>155.954262379672</c:v>
                </c:pt>
                <c:pt idx="60">
                  <c:v>155.49962404029401</c:v>
                </c:pt>
                <c:pt idx="61">
                  <c:v>155.391238848087</c:v>
                </c:pt>
                <c:pt idx="62">
                  <c:v>154.83281407503799</c:v>
                </c:pt>
                <c:pt idx="63">
                  <c:v>154.38761551693901</c:v>
                </c:pt>
                <c:pt idx="64">
                  <c:v>153.83874797072801</c:v>
                </c:pt>
                <c:pt idx="65">
                  <c:v>153.01612681869099</c:v>
                </c:pt>
                <c:pt idx="66">
                  <c:v>152.22239928746501</c:v>
                </c:pt>
                <c:pt idx="67">
                  <c:v>151.80202138839999</c:v>
                </c:pt>
                <c:pt idx="68">
                  <c:v>152.00843555860899</c:v>
                </c:pt>
                <c:pt idx="69">
                  <c:v>151.96785171588201</c:v>
                </c:pt>
                <c:pt idx="70">
                  <c:v>152.17023560655201</c:v>
                </c:pt>
                <c:pt idx="71">
                  <c:v>152.01625610281599</c:v>
                </c:pt>
                <c:pt idx="72">
                  <c:v>151.919043212449</c:v>
                </c:pt>
                <c:pt idx="73">
                  <c:v>151.14314968319999</c:v>
                </c:pt>
                <c:pt idx="74">
                  <c:v>150.32259735223599</c:v>
                </c:pt>
                <c:pt idx="75">
                  <c:v>149.870636254857</c:v>
                </c:pt>
                <c:pt idx="76">
                  <c:v>149.41179900518</c:v>
                </c:pt>
                <c:pt idx="77">
                  <c:v>149.23968486410101</c:v>
                </c:pt>
                <c:pt idx="78">
                  <c:v>149.867153910947</c:v>
                </c:pt>
                <c:pt idx="79">
                  <c:v>149.89375090830299</c:v>
                </c:pt>
                <c:pt idx="80">
                  <c:v>150.74414331663399</c:v>
                </c:pt>
                <c:pt idx="81">
                  <c:v>151.58304921386301</c:v>
                </c:pt>
                <c:pt idx="82">
                  <c:v>152.450695715541</c:v>
                </c:pt>
                <c:pt idx="83">
                  <c:v>153.94848627067401</c:v>
                </c:pt>
                <c:pt idx="84">
                  <c:v>155.42165651343299</c:v>
                </c:pt>
                <c:pt idx="85">
                  <c:v>157.22620321079401</c:v>
                </c:pt>
                <c:pt idx="86">
                  <c:v>159.00652174959501</c:v>
                </c:pt>
                <c:pt idx="87">
                  <c:v>160.422646373243</c:v>
                </c:pt>
                <c:pt idx="88">
                  <c:v>162.34924713735899</c:v>
                </c:pt>
                <c:pt idx="89">
                  <c:v>164.50109072785</c:v>
                </c:pt>
                <c:pt idx="90">
                  <c:v>165.289660903742</c:v>
                </c:pt>
                <c:pt idx="91">
                  <c:v>165.915348858794</c:v>
                </c:pt>
                <c:pt idx="92">
                  <c:v>166.31173785179601</c:v>
                </c:pt>
                <c:pt idx="93">
                  <c:v>166.55358932658501</c:v>
                </c:pt>
                <c:pt idx="94">
                  <c:v>166.657890338762</c:v>
                </c:pt>
                <c:pt idx="95">
                  <c:v>166.748364024914</c:v>
                </c:pt>
                <c:pt idx="96">
                  <c:v>166.590322503491</c:v>
                </c:pt>
                <c:pt idx="97">
                  <c:v>166.72780645096299</c:v>
                </c:pt>
                <c:pt idx="98">
                  <c:v>166.85396352139401</c:v>
                </c:pt>
                <c:pt idx="99">
                  <c:v>166.51719954158699</c:v>
                </c:pt>
                <c:pt idx="100">
                  <c:v>166.70778472981601</c:v>
                </c:pt>
                <c:pt idx="101">
                  <c:v>166.903873144611</c:v>
                </c:pt>
                <c:pt idx="102">
                  <c:v>166.93979546913201</c:v>
                </c:pt>
                <c:pt idx="103">
                  <c:v>166.32571699975199</c:v>
                </c:pt>
                <c:pt idx="104">
                  <c:v>166.02638476861301</c:v>
                </c:pt>
                <c:pt idx="105">
                  <c:v>165.46373644094399</c:v>
                </c:pt>
                <c:pt idx="106">
                  <c:v>165.10580709253799</c:v>
                </c:pt>
                <c:pt idx="107">
                  <c:v>164.220766925492</c:v>
                </c:pt>
                <c:pt idx="108">
                  <c:v>164.08240186631599</c:v>
                </c:pt>
                <c:pt idx="109">
                  <c:v>164.14778932937401</c:v>
                </c:pt>
                <c:pt idx="110">
                  <c:v>163.554514769093</c:v>
                </c:pt>
                <c:pt idx="111">
                  <c:v>162.92782856836499</c:v>
                </c:pt>
                <c:pt idx="112">
                  <c:v>161.886725573272</c:v>
                </c:pt>
                <c:pt idx="113">
                  <c:v>160.672891457178</c:v>
                </c:pt>
                <c:pt idx="114">
                  <c:v>159.964942508349</c:v>
                </c:pt>
                <c:pt idx="115">
                  <c:v>159.37887521866799</c:v>
                </c:pt>
                <c:pt idx="116">
                  <c:v>158.758652269311</c:v>
                </c:pt>
                <c:pt idx="117">
                  <c:v>158.613543847286</c:v>
                </c:pt>
                <c:pt idx="118">
                  <c:v>158.455691254182</c:v>
                </c:pt>
                <c:pt idx="119">
                  <c:v>157.95550761554</c:v>
                </c:pt>
                <c:pt idx="120">
                  <c:v>157.87124995723499</c:v>
                </c:pt>
                <c:pt idx="121">
                  <c:v>156.71380253897999</c:v>
                </c:pt>
                <c:pt idx="122">
                  <c:v>155.23482163997701</c:v>
                </c:pt>
                <c:pt idx="123">
                  <c:v>154.54714061534401</c:v>
                </c:pt>
                <c:pt idx="124">
                  <c:v>153.64769176619399</c:v>
                </c:pt>
                <c:pt idx="125">
                  <c:v>153.29098323612999</c:v>
                </c:pt>
                <c:pt idx="126">
                  <c:v>153.57576157207399</c:v>
                </c:pt>
                <c:pt idx="127">
                  <c:v>153.06530390823099</c:v>
                </c:pt>
                <c:pt idx="128">
                  <c:v>152.92172198980299</c:v>
                </c:pt>
                <c:pt idx="129">
                  <c:v>153.21449206275599</c:v>
                </c:pt>
                <c:pt idx="130">
                  <c:v>152.31138789371599</c:v>
                </c:pt>
                <c:pt idx="131">
                  <c:v>151.287782723996</c:v>
                </c:pt>
                <c:pt idx="132">
                  <c:v>151.330385540305</c:v>
                </c:pt>
                <c:pt idx="133">
                  <c:v>150.372360153362</c:v>
                </c:pt>
                <c:pt idx="134">
                  <c:v>149.864374235535</c:v>
                </c:pt>
                <c:pt idx="135">
                  <c:v>149.95757663490301</c:v>
                </c:pt>
                <c:pt idx="136">
                  <c:v>150.46962326792001</c:v>
                </c:pt>
                <c:pt idx="137">
                  <c:v>150.54534482735599</c:v>
                </c:pt>
                <c:pt idx="138">
                  <c:v>151.47694859218799</c:v>
                </c:pt>
                <c:pt idx="139">
                  <c:v>151.28485440899399</c:v>
                </c:pt>
                <c:pt idx="140">
                  <c:v>151.015630987451</c:v>
                </c:pt>
                <c:pt idx="141">
                  <c:v>150.63760143121399</c:v>
                </c:pt>
                <c:pt idx="142">
                  <c:v>150.559250265575</c:v>
                </c:pt>
                <c:pt idx="143">
                  <c:v>150.40434506447201</c:v>
                </c:pt>
                <c:pt idx="144">
                  <c:v>151.26629233791701</c:v>
                </c:pt>
                <c:pt idx="145">
                  <c:v>152.79003503122999</c:v>
                </c:pt>
                <c:pt idx="146">
                  <c:v>155.61405025316699</c:v>
                </c:pt>
                <c:pt idx="147">
                  <c:v>158.57651416751699</c:v>
                </c:pt>
                <c:pt idx="148">
                  <c:v>160.26509729246101</c:v>
                </c:pt>
                <c:pt idx="149">
                  <c:v>161.626398404497</c:v>
                </c:pt>
                <c:pt idx="150">
                  <c:v>162.82185195081601</c:v>
                </c:pt>
                <c:pt idx="151">
                  <c:v>163.80501865555499</c:v>
                </c:pt>
                <c:pt idx="152">
                  <c:v>164.33095060628901</c:v>
                </c:pt>
                <c:pt idx="153">
                  <c:v>165.01498108498799</c:v>
                </c:pt>
                <c:pt idx="154">
                  <c:v>165.52188585681799</c:v>
                </c:pt>
                <c:pt idx="155">
                  <c:v>165.81922016189901</c:v>
                </c:pt>
                <c:pt idx="156">
                  <c:v>166.23422483891099</c:v>
                </c:pt>
                <c:pt idx="157">
                  <c:v>166.88373281015899</c:v>
                </c:pt>
                <c:pt idx="158">
                  <c:v>166.59077264689699</c:v>
                </c:pt>
                <c:pt idx="159">
                  <c:v>166.77181508771801</c:v>
                </c:pt>
                <c:pt idx="160">
                  <c:v>166.71407019637201</c:v>
                </c:pt>
                <c:pt idx="161">
                  <c:v>166.12557199928099</c:v>
                </c:pt>
                <c:pt idx="162">
                  <c:v>165.842566240319</c:v>
                </c:pt>
                <c:pt idx="163">
                  <c:v>165.68269155319101</c:v>
                </c:pt>
                <c:pt idx="164">
                  <c:v>165.83707511982601</c:v>
                </c:pt>
                <c:pt idx="165">
                  <c:v>165.47487716053899</c:v>
                </c:pt>
                <c:pt idx="166">
                  <c:v>165.869280527776</c:v>
                </c:pt>
                <c:pt idx="167">
                  <c:v>165.72664071028299</c:v>
                </c:pt>
                <c:pt idx="168">
                  <c:v>165.66286532834599</c:v>
                </c:pt>
                <c:pt idx="169">
                  <c:v>164.72574583645601</c:v>
                </c:pt>
                <c:pt idx="170">
                  <c:v>164.193644237342</c:v>
                </c:pt>
                <c:pt idx="171">
                  <c:v>163.43477525807401</c:v>
                </c:pt>
                <c:pt idx="172">
                  <c:v>162.56758864624601</c:v>
                </c:pt>
                <c:pt idx="173">
                  <c:v>161.98764788953099</c:v>
                </c:pt>
                <c:pt idx="174">
                  <c:v>161.402173532386</c:v>
                </c:pt>
                <c:pt idx="175">
                  <c:v>161.16912002927299</c:v>
                </c:pt>
                <c:pt idx="176">
                  <c:v>160.52357273065499</c:v>
                </c:pt>
                <c:pt idx="177">
                  <c:v>160.34010739430701</c:v>
                </c:pt>
                <c:pt idx="178">
                  <c:v>159.189968426836</c:v>
                </c:pt>
                <c:pt idx="179">
                  <c:v>157.783426868557</c:v>
                </c:pt>
                <c:pt idx="180">
                  <c:v>156.825521582666</c:v>
                </c:pt>
                <c:pt idx="181">
                  <c:v>156.21669061403401</c:v>
                </c:pt>
                <c:pt idx="182">
                  <c:v>155.438718075683</c:v>
                </c:pt>
                <c:pt idx="183">
                  <c:v>155.330258918179</c:v>
                </c:pt>
                <c:pt idx="184">
                  <c:v>155.23732720994201</c:v>
                </c:pt>
                <c:pt idx="185">
                  <c:v>155.282339680181</c:v>
                </c:pt>
                <c:pt idx="186">
                  <c:v>154.94576489610199</c:v>
                </c:pt>
                <c:pt idx="187">
                  <c:v>154.411426138915</c:v>
                </c:pt>
                <c:pt idx="188">
                  <c:v>153.81461261905201</c:v>
                </c:pt>
                <c:pt idx="189">
                  <c:v>152.91005494416501</c:v>
                </c:pt>
                <c:pt idx="190">
                  <c:v>152.130830534176</c:v>
                </c:pt>
                <c:pt idx="191">
                  <c:v>151.200156275892</c:v>
                </c:pt>
                <c:pt idx="192">
                  <c:v>151.072281947184</c:v>
                </c:pt>
                <c:pt idx="193">
                  <c:v>151.25247346779599</c:v>
                </c:pt>
                <c:pt idx="194">
                  <c:v>151.664007179924</c:v>
                </c:pt>
                <c:pt idx="195">
                  <c:v>151.80936742790701</c:v>
                </c:pt>
                <c:pt idx="196">
                  <c:v>152.024105732561</c:v>
                </c:pt>
                <c:pt idx="197">
                  <c:v>151.371549783078</c:v>
                </c:pt>
                <c:pt idx="198">
                  <c:v>150.686276626873</c:v>
                </c:pt>
                <c:pt idx="199">
                  <c:v>150.28465865990901</c:v>
                </c:pt>
                <c:pt idx="200">
                  <c:v>149.88102289308799</c:v>
                </c:pt>
                <c:pt idx="201">
                  <c:v>149.35984621151701</c:v>
                </c:pt>
                <c:pt idx="202">
                  <c:v>149.672648912282</c:v>
                </c:pt>
                <c:pt idx="203">
                  <c:v>149.85522525426299</c:v>
                </c:pt>
                <c:pt idx="204">
                  <c:v>150.579916091179</c:v>
                </c:pt>
                <c:pt idx="205">
                  <c:v>151.341410576366</c:v>
                </c:pt>
                <c:pt idx="206">
                  <c:v>152.37954597624301</c:v>
                </c:pt>
                <c:pt idx="207">
                  <c:v>153.49039906098599</c:v>
                </c:pt>
                <c:pt idx="208">
                  <c:v>154.918806600686</c:v>
                </c:pt>
                <c:pt idx="209">
                  <c:v>156.81834548616899</c:v>
                </c:pt>
                <c:pt idx="210">
                  <c:v>158.29158021197799</c:v>
                </c:pt>
                <c:pt idx="211">
                  <c:v>159.972809409218</c:v>
                </c:pt>
                <c:pt idx="212">
                  <c:v>161.54258515374099</c:v>
                </c:pt>
                <c:pt idx="213">
                  <c:v>163.691678251578</c:v>
                </c:pt>
                <c:pt idx="214">
                  <c:v>164.88648471794701</c:v>
                </c:pt>
                <c:pt idx="215">
                  <c:v>165.34404574299401</c:v>
                </c:pt>
                <c:pt idx="216">
                  <c:v>165.75023986822299</c:v>
                </c:pt>
                <c:pt idx="217">
                  <c:v>166.30160642493999</c:v>
                </c:pt>
                <c:pt idx="218">
                  <c:v>166.25489635784501</c:v>
                </c:pt>
                <c:pt idx="219">
                  <c:v>165.97227824393599</c:v>
                </c:pt>
                <c:pt idx="220">
                  <c:v>165.932205794607</c:v>
                </c:pt>
                <c:pt idx="221">
                  <c:v>166.35082679077499</c:v>
                </c:pt>
                <c:pt idx="222">
                  <c:v>166.47773611886899</c:v>
                </c:pt>
                <c:pt idx="223">
                  <c:v>166.45777736866</c:v>
                </c:pt>
                <c:pt idx="224">
                  <c:v>166.69049783897501</c:v>
                </c:pt>
                <c:pt idx="225">
                  <c:v>166.90008632659001</c:v>
                </c:pt>
                <c:pt idx="226">
                  <c:v>166.72965659945399</c:v>
                </c:pt>
                <c:pt idx="227">
                  <c:v>166.16781621510501</c:v>
                </c:pt>
                <c:pt idx="228">
                  <c:v>165.341117183167</c:v>
                </c:pt>
                <c:pt idx="229">
                  <c:v>164.537806086632</c:v>
                </c:pt>
                <c:pt idx="230">
                  <c:v>163.77567833024099</c:v>
                </c:pt>
                <c:pt idx="231">
                  <c:v>163.790002923347</c:v>
                </c:pt>
                <c:pt idx="232">
                  <c:v>163.50015406846501</c:v>
                </c:pt>
                <c:pt idx="233">
                  <c:v>163.21470569940701</c:v>
                </c:pt>
                <c:pt idx="234">
                  <c:v>162.723080739198</c:v>
                </c:pt>
                <c:pt idx="235">
                  <c:v>161.97206012216401</c:v>
                </c:pt>
                <c:pt idx="236">
                  <c:v>161.42960073229</c:v>
                </c:pt>
                <c:pt idx="237">
                  <c:v>159.616104232016</c:v>
                </c:pt>
              </c:numCache>
            </c:numRef>
          </c:yVal>
          <c:smooth val="0"/>
          <c:extLst>
            <c:ext xmlns:c16="http://schemas.microsoft.com/office/drawing/2014/chart" uri="{C3380CC4-5D6E-409C-BE32-E72D297353CC}">
              <c16:uniqueId val="{00000000-A0FD-4834-AA1D-B80E0E754332}"/>
            </c:ext>
          </c:extLst>
        </c:ser>
        <c:dLbls>
          <c:showLegendKey val="0"/>
          <c:showVal val="0"/>
          <c:showCatName val="0"/>
          <c:showSerName val="0"/>
          <c:showPercent val="0"/>
          <c:showBubbleSize val="0"/>
        </c:dLbls>
        <c:axId val="482579048"/>
        <c:axId val="482578656"/>
      </c:scatterChart>
      <c:scatterChart>
        <c:scatterStyle val="lineMarker"/>
        <c:varyColors val="0"/>
        <c:ser>
          <c:idx val="0"/>
          <c:order val="0"/>
          <c:tx>
            <c:v>Pressure_30cmH2O</c:v>
          </c:tx>
          <c:spPr>
            <a:ln w="19050" cap="rnd">
              <a:solidFill>
                <a:schemeClr val="accent1"/>
              </a:solidFill>
              <a:round/>
            </a:ln>
            <a:effectLst/>
          </c:spPr>
          <c:marker>
            <c:symbol val="none"/>
          </c:marker>
          <c:xVal>
            <c:numRef>
              <c:f>[CSA_021218_ThorlabsLivePig.xlsx]SS!$B$3:$B$240</c:f>
              <c:numCache>
                <c:formatCode>General</c:formatCode>
                <c:ptCount val="238"/>
                <c:pt idx="0">
                  <c:v>0.05</c:v>
                </c:pt>
                <c:pt idx="1">
                  <c:v>0.1</c:v>
                </c:pt>
                <c:pt idx="2">
                  <c:v>0.15000000000000002</c:v>
                </c:pt>
                <c:pt idx="3">
                  <c:v>0.2</c:v>
                </c:pt>
                <c:pt idx="4">
                  <c:v>0.25</c:v>
                </c:pt>
                <c:pt idx="5">
                  <c:v>0.30000000000000004</c:v>
                </c:pt>
                <c:pt idx="6">
                  <c:v>0.35000000000000003</c:v>
                </c:pt>
                <c:pt idx="7">
                  <c:v>0.4</c:v>
                </c:pt>
                <c:pt idx="8">
                  <c:v>0.45</c:v>
                </c:pt>
                <c:pt idx="9">
                  <c:v>0.5</c:v>
                </c:pt>
                <c:pt idx="10">
                  <c:v>0.55000000000000004</c:v>
                </c:pt>
                <c:pt idx="11">
                  <c:v>0.60000000000000009</c:v>
                </c:pt>
                <c:pt idx="12">
                  <c:v>0.65</c:v>
                </c:pt>
                <c:pt idx="13">
                  <c:v>0.70000000000000007</c:v>
                </c:pt>
                <c:pt idx="14">
                  <c:v>0.75</c:v>
                </c:pt>
                <c:pt idx="15">
                  <c:v>0.8</c:v>
                </c:pt>
                <c:pt idx="16">
                  <c:v>0.85000000000000009</c:v>
                </c:pt>
                <c:pt idx="17">
                  <c:v>0.9</c:v>
                </c:pt>
                <c:pt idx="18">
                  <c:v>0.95000000000000007</c:v>
                </c:pt>
                <c:pt idx="19">
                  <c:v>1</c:v>
                </c:pt>
                <c:pt idx="20">
                  <c:v>1.05</c:v>
                </c:pt>
                <c:pt idx="21">
                  <c:v>1.1000000000000001</c:v>
                </c:pt>
                <c:pt idx="22">
                  <c:v>1.1500000000000001</c:v>
                </c:pt>
                <c:pt idx="23">
                  <c:v>1.2000000000000002</c:v>
                </c:pt>
                <c:pt idx="24">
                  <c:v>1.25</c:v>
                </c:pt>
                <c:pt idx="25">
                  <c:v>1.3</c:v>
                </c:pt>
                <c:pt idx="26">
                  <c:v>1.35</c:v>
                </c:pt>
                <c:pt idx="27">
                  <c:v>1.4000000000000001</c:v>
                </c:pt>
                <c:pt idx="28">
                  <c:v>1.4500000000000002</c:v>
                </c:pt>
                <c:pt idx="29">
                  <c:v>1.5</c:v>
                </c:pt>
                <c:pt idx="30">
                  <c:v>1.55</c:v>
                </c:pt>
                <c:pt idx="31">
                  <c:v>1.6</c:v>
                </c:pt>
                <c:pt idx="32">
                  <c:v>1.6500000000000001</c:v>
                </c:pt>
                <c:pt idx="33">
                  <c:v>1.7000000000000002</c:v>
                </c:pt>
                <c:pt idx="34">
                  <c:v>1.75</c:v>
                </c:pt>
                <c:pt idx="35">
                  <c:v>1.8</c:v>
                </c:pt>
                <c:pt idx="36">
                  <c:v>1.85</c:v>
                </c:pt>
                <c:pt idx="37">
                  <c:v>1.9000000000000001</c:v>
                </c:pt>
                <c:pt idx="38">
                  <c:v>1.9500000000000002</c:v>
                </c:pt>
                <c:pt idx="39">
                  <c:v>2</c:v>
                </c:pt>
                <c:pt idx="40">
                  <c:v>2.0500000000000003</c:v>
                </c:pt>
                <c:pt idx="41">
                  <c:v>2.1</c:v>
                </c:pt>
                <c:pt idx="42">
                  <c:v>2.15</c:v>
                </c:pt>
                <c:pt idx="43">
                  <c:v>2.2000000000000002</c:v>
                </c:pt>
                <c:pt idx="44">
                  <c:v>2.25</c:v>
                </c:pt>
                <c:pt idx="45">
                  <c:v>2.3000000000000003</c:v>
                </c:pt>
                <c:pt idx="46">
                  <c:v>2.35</c:v>
                </c:pt>
                <c:pt idx="47">
                  <c:v>2.4000000000000004</c:v>
                </c:pt>
                <c:pt idx="48">
                  <c:v>2.4500000000000002</c:v>
                </c:pt>
                <c:pt idx="49">
                  <c:v>2.5</c:v>
                </c:pt>
                <c:pt idx="50">
                  <c:v>2.5500000000000003</c:v>
                </c:pt>
                <c:pt idx="51">
                  <c:v>2.6</c:v>
                </c:pt>
                <c:pt idx="52">
                  <c:v>2.6500000000000004</c:v>
                </c:pt>
                <c:pt idx="53">
                  <c:v>2.7</c:v>
                </c:pt>
                <c:pt idx="54">
                  <c:v>2.75</c:v>
                </c:pt>
                <c:pt idx="55">
                  <c:v>2.8000000000000003</c:v>
                </c:pt>
                <c:pt idx="56">
                  <c:v>2.85</c:v>
                </c:pt>
                <c:pt idx="57">
                  <c:v>2.9000000000000004</c:v>
                </c:pt>
                <c:pt idx="58">
                  <c:v>2.95</c:v>
                </c:pt>
                <c:pt idx="59">
                  <c:v>3</c:v>
                </c:pt>
                <c:pt idx="60">
                  <c:v>3.0500000000000003</c:v>
                </c:pt>
                <c:pt idx="61">
                  <c:v>3.1</c:v>
                </c:pt>
                <c:pt idx="62">
                  <c:v>3.1500000000000004</c:v>
                </c:pt>
                <c:pt idx="63">
                  <c:v>3.2</c:v>
                </c:pt>
                <c:pt idx="64">
                  <c:v>3.25</c:v>
                </c:pt>
                <c:pt idx="65">
                  <c:v>3.3000000000000003</c:v>
                </c:pt>
                <c:pt idx="66">
                  <c:v>3.35</c:v>
                </c:pt>
                <c:pt idx="67">
                  <c:v>3.4000000000000004</c:v>
                </c:pt>
                <c:pt idx="68">
                  <c:v>3.45</c:v>
                </c:pt>
                <c:pt idx="69">
                  <c:v>3.5</c:v>
                </c:pt>
                <c:pt idx="70">
                  <c:v>3.5500000000000003</c:v>
                </c:pt>
                <c:pt idx="71">
                  <c:v>3.6</c:v>
                </c:pt>
                <c:pt idx="72">
                  <c:v>3.6500000000000004</c:v>
                </c:pt>
                <c:pt idx="73">
                  <c:v>3.7</c:v>
                </c:pt>
                <c:pt idx="74">
                  <c:v>3.75</c:v>
                </c:pt>
                <c:pt idx="75">
                  <c:v>3.8000000000000003</c:v>
                </c:pt>
                <c:pt idx="76">
                  <c:v>3.85</c:v>
                </c:pt>
                <c:pt idx="77">
                  <c:v>3.9000000000000004</c:v>
                </c:pt>
                <c:pt idx="78">
                  <c:v>3.95</c:v>
                </c:pt>
                <c:pt idx="79">
                  <c:v>4</c:v>
                </c:pt>
                <c:pt idx="80">
                  <c:v>4.05</c:v>
                </c:pt>
                <c:pt idx="81">
                  <c:v>4.1000000000000005</c:v>
                </c:pt>
                <c:pt idx="82">
                  <c:v>4.1500000000000004</c:v>
                </c:pt>
                <c:pt idx="83">
                  <c:v>4.2</c:v>
                </c:pt>
                <c:pt idx="84">
                  <c:v>4.25</c:v>
                </c:pt>
                <c:pt idx="85">
                  <c:v>4.3</c:v>
                </c:pt>
                <c:pt idx="86">
                  <c:v>4.3500000000000005</c:v>
                </c:pt>
                <c:pt idx="87">
                  <c:v>4.4000000000000004</c:v>
                </c:pt>
                <c:pt idx="88">
                  <c:v>4.45</c:v>
                </c:pt>
                <c:pt idx="89">
                  <c:v>4.5</c:v>
                </c:pt>
                <c:pt idx="90">
                  <c:v>4.55</c:v>
                </c:pt>
                <c:pt idx="91">
                  <c:v>4.6000000000000005</c:v>
                </c:pt>
                <c:pt idx="92">
                  <c:v>4.6500000000000004</c:v>
                </c:pt>
                <c:pt idx="93">
                  <c:v>4.7</c:v>
                </c:pt>
                <c:pt idx="94">
                  <c:v>4.75</c:v>
                </c:pt>
                <c:pt idx="95">
                  <c:v>4.8000000000000007</c:v>
                </c:pt>
                <c:pt idx="96">
                  <c:v>4.8500000000000005</c:v>
                </c:pt>
                <c:pt idx="97">
                  <c:v>4.9000000000000004</c:v>
                </c:pt>
                <c:pt idx="98">
                  <c:v>4.95</c:v>
                </c:pt>
                <c:pt idx="99">
                  <c:v>5</c:v>
                </c:pt>
                <c:pt idx="100">
                  <c:v>5.0500000000000007</c:v>
                </c:pt>
                <c:pt idx="101">
                  <c:v>5.1000000000000005</c:v>
                </c:pt>
                <c:pt idx="102">
                  <c:v>5.15</c:v>
                </c:pt>
                <c:pt idx="103">
                  <c:v>5.2</c:v>
                </c:pt>
                <c:pt idx="104">
                  <c:v>5.25</c:v>
                </c:pt>
                <c:pt idx="105">
                  <c:v>5.3000000000000007</c:v>
                </c:pt>
                <c:pt idx="106">
                  <c:v>5.3500000000000005</c:v>
                </c:pt>
                <c:pt idx="107">
                  <c:v>5.4</c:v>
                </c:pt>
                <c:pt idx="108">
                  <c:v>5.45</c:v>
                </c:pt>
                <c:pt idx="109">
                  <c:v>5.5</c:v>
                </c:pt>
                <c:pt idx="110">
                  <c:v>5.5500000000000007</c:v>
                </c:pt>
                <c:pt idx="111">
                  <c:v>5.6000000000000005</c:v>
                </c:pt>
                <c:pt idx="112">
                  <c:v>5.65</c:v>
                </c:pt>
                <c:pt idx="113">
                  <c:v>5.7</c:v>
                </c:pt>
                <c:pt idx="114">
                  <c:v>5.75</c:v>
                </c:pt>
                <c:pt idx="115">
                  <c:v>5.8000000000000007</c:v>
                </c:pt>
                <c:pt idx="116">
                  <c:v>5.8500000000000005</c:v>
                </c:pt>
                <c:pt idx="117">
                  <c:v>5.9</c:v>
                </c:pt>
                <c:pt idx="118">
                  <c:v>5.95</c:v>
                </c:pt>
                <c:pt idx="119">
                  <c:v>6</c:v>
                </c:pt>
                <c:pt idx="120">
                  <c:v>6.0500000000000007</c:v>
                </c:pt>
                <c:pt idx="121">
                  <c:v>6.1000000000000005</c:v>
                </c:pt>
                <c:pt idx="122">
                  <c:v>6.15</c:v>
                </c:pt>
                <c:pt idx="123">
                  <c:v>6.2</c:v>
                </c:pt>
                <c:pt idx="124">
                  <c:v>6.25</c:v>
                </c:pt>
                <c:pt idx="125">
                  <c:v>6.3000000000000007</c:v>
                </c:pt>
                <c:pt idx="126">
                  <c:v>6.3500000000000005</c:v>
                </c:pt>
                <c:pt idx="127">
                  <c:v>6.4</c:v>
                </c:pt>
                <c:pt idx="128">
                  <c:v>6.45</c:v>
                </c:pt>
                <c:pt idx="129">
                  <c:v>6.5</c:v>
                </c:pt>
                <c:pt idx="130">
                  <c:v>6.5500000000000007</c:v>
                </c:pt>
                <c:pt idx="131">
                  <c:v>6.6000000000000005</c:v>
                </c:pt>
                <c:pt idx="132">
                  <c:v>6.65</c:v>
                </c:pt>
                <c:pt idx="133">
                  <c:v>6.7</c:v>
                </c:pt>
                <c:pt idx="134">
                  <c:v>6.75</c:v>
                </c:pt>
                <c:pt idx="135">
                  <c:v>6.8000000000000007</c:v>
                </c:pt>
                <c:pt idx="136">
                  <c:v>6.8500000000000005</c:v>
                </c:pt>
                <c:pt idx="137">
                  <c:v>6.9</c:v>
                </c:pt>
                <c:pt idx="138">
                  <c:v>6.95</c:v>
                </c:pt>
                <c:pt idx="139">
                  <c:v>7</c:v>
                </c:pt>
                <c:pt idx="140">
                  <c:v>7.0500000000000007</c:v>
                </c:pt>
                <c:pt idx="141">
                  <c:v>7.1000000000000005</c:v>
                </c:pt>
                <c:pt idx="142">
                  <c:v>7.15</c:v>
                </c:pt>
                <c:pt idx="143">
                  <c:v>7.2</c:v>
                </c:pt>
                <c:pt idx="144">
                  <c:v>7.25</c:v>
                </c:pt>
                <c:pt idx="145">
                  <c:v>7.3000000000000007</c:v>
                </c:pt>
                <c:pt idx="146">
                  <c:v>7.3500000000000005</c:v>
                </c:pt>
                <c:pt idx="147">
                  <c:v>7.4</c:v>
                </c:pt>
                <c:pt idx="148">
                  <c:v>7.45</c:v>
                </c:pt>
                <c:pt idx="149">
                  <c:v>7.5</c:v>
                </c:pt>
                <c:pt idx="150">
                  <c:v>7.5500000000000007</c:v>
                </c:pt>
                <c:pt idx="151">
                  <c:v>7.6000000000000005</c:v>
                </c:pt>
                <c:pt idx="152">
                  <c:v>7.65</c:v>
                </c:pt>
                <c:pt idx="153">
                  <c:v>7.7</c:v>
                </c:pt>
                <c:pt idx="154">
                  <c:v>7.75</c:v>
                </c:pt>
                <c:pt idx="155">
                  <c:v>7.8000000000000007</c:v>
                </c:pt>
                <c:pt idx="156">
                  <c:v>7.8500000000000005</c:v>
                </c:pt>
                <c:pt idx="157">
                  <c:v>7.9</c:v>
                </c:pt>
                <c:pt idx="158">
                  <c:v>7.95</c:v>
                </c:pt>
                <c:pt idx="159">
                  <c:v>8</c:v>
                </c:pt>
                <c:pt idx="160">
                  <c:v>8.0500000000000007</c:v>
                </c:pt>
                <c:pt idx="161">
                  <c:v>8.1</c:v>
                </c:pt>
                <c:pt idx="162">
                  <c:v>8.15</c:v>
                </c:pt>
                <c:pt idx="163">
                  <c:v>8.2000000000000011</c:v>
                </c:pt>
                <c:pt idx="164">
                  <c:v>8.25</c:v>
                </c:pt>
                <c:pt idx="165">
                  <c:v>8.3000000000000007</c:v>
                </c:pt>
                <c:pt idx="166">
                  <c:v>8.35</c:v>
                </c:pt>
                <c:pt idx="167">
                  <c:v>8.4</c:v>
                </c:pt>
                <c:pt idx="168">
                  <c:v>8.4500000000000011</c:v>
                </c:pt>
                <c:pt idx="169">
                  <c:v>8.5</c:v>
                </c:pt>
                <c:pt idx="170">
                  <c:v>8.5500000000000007</c:v>
                </c:pt>
                <c:pt idx="171">
                  <c:v>8.6</c:v>
                </c:pt>
                <c:pt idx="172">
                  <c:v>8.65</c:v>
                </c:pt>
                <c:pt idx="173">
                  <c:v>8.7000000000000011</c:v>
                </c:pt>
                <c:pt idx="174">
                  <c:v>8.75</c:v>
                </c:pt>
                <c:pt idx="175">
                  <c:v>8.8000000000000007</c:v>
                </c:pt>
                <c:pt idx="176">
                  <c:v>8.85</c:v>
                </c:pt>
                <c:pt idx="177">
                  <c:v>8.9</c:v>
                </c:pt>
                <c:pt idx="178">
                  <c:v>8.9500000000000011</c:v>
                </c:pt>
                <c:pt idx="179">
                  <c:v>9</c:v>
                </c:pt>
                <c:pt idx="180">
                  <c:v>9.0500000000000007</c:v>
                </c:pt>
                <c:pt idx="181">
                  <c:v>9.1</c:v>
                </c:pt>
                <c:pt idx="182">
                  <c:v>9.15</c:v>
                </c:pt>
                <c:pt idx="183">
                  <c:v>9.2000000000000011</c:v>
                </c:pt>
                <c:pt idx="184">
                  <c:v>9.25</c:v>
                </c:pt>
                <c:pt idx="185">
                  <c:v>9.3000000000000007</c:v>
                </c:pt>
                <c:pt idx="186">
                  <c:v>9.35</c:v>
                </c:pt>
                <c:pt idx="187">
                  <c:v>9.4</c:v>
                </c:pt>
                <c:pt idx="188">
                  <c:v>9.4500000000000011</c:v>
                </c:pt>
                <c:pt idx="189">
                  <c:v>9.5</c:v>
                </c:pt>
                <c:pt idx="190">
                  <c:v>9.5500000000000007</c:v>
                </c:pt>
                <c:pt idx="191">
                  <c:v>9.6000000000000014</c:v>
                </c:pt>
                <c:pt idx="192">
                  <c:v>9.65</c:v>
                </c:pt>
                <c:pt idx="193">
                  <c:v>9.7000000000000011</c:v>
                </c:pt>
                <c:pt idx="194">
                  <c:v>9.75</c:v>
                </c:pt>
                <c:pt idx="195">
                  <c:v>9.8000000000000007</c:v>
                </c:pt>
                <c:pt idx="196">
                  <c:v>9.8500000000000014</c:v>
                </c:pt>
                <c:pt idx="197">
                  <c:v>9.9</c:v>
                </c:pt>
                <c:pt idx="198">
                  <c:v>9.9500000000000011</c:v>
                </c:pt>
                <c:pt idx="199">
                  <c:v>10</c:v>
                </c:pt>
                <c:pt idx="200">
                  <c:v>10.050000000000001</c:v>
                </c:pt>
                <c:pt idx="201">
                  <c:v>10.100000000000001</c:v>
                </c:pt>
                <c:pt idx="202">
                  <c:v>10.15</c:v>
                </c:pt>
                <c:pt idx="203">
                  <c:v>10.200000000000001</c:v>
                </c:pt>
                <c:pt idx="204">
                  <c:v>10.25</c:v>
                </c:pt>
                <c:pt idx="205">
                  <c:v>10.3</c:v>
                </c:pt>
                <c:pt idx="206">
                  <c:v>10.350000000000001</c:v>
                </c:pt>
                <c:pt idx="207">
                  <c:v>10.4</c:v>
                </c:pt>
                <c:pt idx="208">
                  <c:v>10.450000000000001</c:v>
                </c:pt>
                <c:pt idx="209">
                  <c:v>10.5</c:v>
                </c:pt>
                <c:pt idx="210">
                  <c:v>10.55</c:v>
                </c:pt>
                <c:pt idx="211">
                  <c:v>10.600000000000001</c:v>
                </c:pt>
                <c:pt idx="212">
                  <c:v>10.65</c:v>
                </c:pt>
                <c:pt idx="213">
                  <c:v>10.700000000000001</c:v>
                </c:pt>
                <c:pt idx="214">
                  <c:v>10.75</c:v>
                </c:pt>
                <c:pt idx="215">
                  <c:v>10.8</c:v>
                </c:pt>
                <c:pt idx="216">
                  <c:v>10.850000000000001</c:v>
                </c:pt>
                <c:pt idx="217">
                  <c:v>10.9</c:v>
                </c:pt>
                <c:pt idx="218">
                  <c:v>10.950000000000001</c:v>
                </c:pt>
                <c:pt idx="219">
                  <c:v>11</c:v>
                </c:pt>
                <c:pt idx="220">
                  <c:v>11.05</c:v>
                </c:pt>
                <c:pt idx="221">
                  <c:v>11.100000000000001</c:v>
                </c:pt>
                <c:pt idx="222">
                  <c:v>11.15</c:v>
                </c:pt>
                <c:pt idx="223">
                  <c:v>11.200000000000001</c:v>
                </c:pt>
                <c:pt idx="224">
                  <c:v>11.25</c:v>
                </c:pt>
                <c:pt idx="225">
                  <c:v>11.3</c:v>
                </c:pt>
                <c:pt idx="226">
                  <c:v>11.350000000000001</c:v>
                </c:pt>
                <c:pt idx="227">
                  <c:v>11.4</c:v>
                </c:pt>
                <c:pt idx="228">
                  <c:v>11.450000000000001</c:v>
                </c:pt>
                <c:pt idx="229">
                  <c:v>11.5</c:v>
                </c:pt>
                <c:pt idx="230">
                  <c:v>11.55</c:v>
                </c:pt>
                <c:pt idx="231">
                  <c:v>11.600000000000001</c:v>
                </c:pt>
                <c:pt idx="232">
                  <c:v>11.65</c:v>
                </c:pt>
                <c:pt idx="233">
                  <c:v>11.700000000000001</c:v>
                </c:pt>
                <c:pt idx="234">
                  <c:v>11.75</c:v>
                </c:pt>
                <c:pt idx="235">
                  <c:v>11.8</c:v>
                </c:pt>
                <c:pt idx="236">
                  <c:v>11.850000000000001</c:v>
                </c:pt>
                <c:pt idx="237">
                  <c:v>11.9</c:v>
                </c:pt>
              </c:numCache>
            </c:numRef>
          </c:xVal>
          <c:yVal>
            <c:numRef>
              <c:f>[CSA_021218_ThorlabsLivePig.xlsx]SS!$P$3:$P$240</c:f>
              <c:numCache>
                <c:formatCode>General</c:formatCode>
                <c:ptCount val="238"/>
                <c:pt idx="0">
                  <c:v>15.084392395019529</c:v>
                </c:pt>
                <c:pt idx="1">
                  <c:v>13.507243957519531</c:v>
                </c:pt>
                <c:pt idx="2">
                  <c:v>12.428142395019531</c:v>
                </c:pt>
                <c:pt idx="3">
                  <c:v>11.120704498291019</c:v>
                </c:pt>
                <c:pt idx="4">
                  <c:v>9.896339263916019</c:v>
                </c:pt>
                <c:pt idx="5">
                  <c:v>8.941749420166019</c:v>
                </c:pt>
                <c:pt idx="6">
                  <c:v>8.132423248291019</c:v>
                </c:pt>
                <c:pt idx="7">
                  <c:v>7.1985205078124999</c:v>
                </c:pt>
                <c:pt idx="8">
                  <c:v>6.5552099609374999</c:v>
                </c:pt>
                <c:pt idx="9">
                  <c:v>5.9534033203124999</c:v>
                </c:pt>
                <c:pt idx="10">
                  <c:v>5.3100927734374999</c:v>
                </c:pt>
                <c:pt idx="11">
                  <c:v>4.5837744140624999</c:v>
                </c:pt>
                <c:pt idx="12">
                  <c:v>4.1272314453124999</c:v>
                </c:pt>
                <c:pt idx="13">
                  <c:v>3.5046080017089798</c:v>
                </c:pt>
                <c:pt idx="14">
                  <c:v>3.0065611267089798</c:v>
                </c:pt>
                <c:pt idx="15">
                  <c:v>2.5500181579589798</c:v>
                </c:pt>
                <c:pt idx="16">
                  <c:v>2.0312193298339798</c:v>
                </c:pt>
                <c:pt idx="17">
                  <c:v>1.8652037048339798</c:v>
                </c:pt>
                <c:pt idx="18">
                  <c:v>1.6369322204589798</c:v>
                </c:pt>
                <c:pt idx="19">
                  <c:v>1.4501646423339798</c:v>
                </c:pt>
                <c:pt idx="20">
                  <c:v>1.2841490173339798</c:v>
                </c:pt>
                <c:pt idx="21">
                  <c:v>0.70309432983397979</c:v>
                </c:pt>
                <c:pt idx="22">
                  <c:v>0.49557479858397979</c:v>
                </c:pt>
                <c:pt idx="23">
                  <c:v>0.51632675170897979</c:v>
                </c:pt>
                <c:pt idx="24">
                  <c:v>0.43331893920897979</c:v>
                </c:pt>
                <c:pt idx="25">
                  <c:v>0.35031112670897979</c:v>
                </c:pt>
                <c:pt idx="26">
                  <c:v>0.32955917358397979</c:v>
                </c:pt>
                <c:pt idx="27">
                  <c:v>0.22579940795897979</c:v>
                </c:pt>
                <c:pt idx="28">
                  <c:v>0.24655136108397979</c:v>
                </c:pt>
                <c:pt idx="29">
                  <c:v>0.28805526733397979</c:v>
                </c:pt>
                <c:pt idx="30">
                  <c:v>0.16354354858397979</c:v>
                </c:pt>
                <c:pt idx="31">
                  <c:v>-0.10623184204102021</c:v>
                </c:pt>
                <c:pt idx="32">
                  <c:v>-0.18923965454102021</c:v>
                </c:pt>
                <c:pt idx="33">
                  <c:v>-6.4727935791020208E-2</c:v>
                </c:pt>
                <c:pt idx="34">
                  <c:v>-2.3224029541020208E-2</c:v>
                </c:pt>
                <c:pt idx="35">
                  <c:v>0.72384628295897979</c:v>
                </c:pt>
                <c:pt idx="36">
                  <c:v>2.2179869079589798</c:v>
                </c:pt>
                <c:pt idx="37">
                  <c:v>5.1855810546874999</c:v>
                </c:pt>
                <c:pt idx="38">
                  <c:v>7.9456556701660199</c:v>
                </c:pt>
                <c:pt idx="39">
                  <c:v>10.498145904541019</c:v>
                </c:pt>
                <c:pt idx="40">
                  <c:v>13.133708801269531</c:v>
                </c:pt>
                <c:pt idx="41">
                  <c:v>15.291911926269529</c:v>
                </c:pt>
                <c:pt idx="42">
                  <c:v>17.885970916748001</c:v>
                </c:pt>
                <c:pt idx="43">
                  <c:v>20.230941619873001</c:v>
                </c:pt>
                <c:pt idx="44">
                  <c:v>22.347705688476601</c:v>
                </c:pt>
                <c:pt idx="45">
                  <c:v>24.651172485351601</c:v>
                </c:pt>
                <c:pt idx="46">
                  <c:v>26.539665069580099</c:v>
                </c:pt>
                <c:pt idx="47">
                  <c:v>29.839290466308601</c:v>
                </c:pt>
                <c:pt idx="48">
                  <c:v>32.640804138183597</c:v>
                </c:pt>
                <c:pt idx="49">
                  <c:v>36.272460784912099</c:v>
                </c:pt>
                <c:pt idx="50">
                  <c:v>38.1402014160156</c:v>
                </c:pt>
                <c:pt idx="51">
                  <c:v>37.6836584472656</c:v>
                </c:pt>
                <c:pt idx="52">
                  <c:v>36.687499847412099</c:v>
                </c:pt>
                <c:pt idx="53">
                  <c:v>36.002685394287099</c:v>
                </c:pt>
                <c:pt idx="54">
                  <c:v>35.193359222412099</c:v>
                </c:pt>
                <c:pt idx="55">
                  <c:v>34.487792816162099</c:v>
                </c:pt>
                <c:pt idx="56">
                  <c:v>33.823730316162099</c:v>
                </c:pt>
                <c:pt idx="57">
                  <c:v>28.282829132080099</c:v>
                </c:pt>
                <c:pt idx="58">
                  <c:v>24.256885375976601</c:v>
                </c:pt>
                <c:pt idx="59">
                  <c:v>20.874317016601601</c:v>
                </c:pt>
                <c:pt idx="60">
                  <c:v>18.384017791748001</c:v>
                </c:pt>
                <c:pt idx="61">
                  <c:v>16.557845916748001</c:v>
                </c:pt>
                <c:pt idx="62">
                  <c:v>15.063640441894529</c:v>
                </c:pt>
                <c:pt idx="63">
                  <c:v>13.527995910644531</c:v>
                </c:pt>
                <c:pt idx="64">
                  <c:v>12.282878723144531</c:v>
                </c:pt>
                <c:pt idx="65">
                  <c:v>11.037696685791019</c:v>
                </c:pt>
                <c:pt idx="66">
                  <c:v>9.958595123291019</c:v>
                </c:pt>
                <c:pt idx="67">
                  <c:v>9.149268951416019</c:v>
                </c:pt>
                <c:pt idx="68">
                  <c:v>8.277686920166019</c:v>
                </c:pt>
                <c:pt idx="69">
                  <c:v>7.4060400390624999</c:v>
                </c:pt>
                <c:pt idx="70">
                  <c:v>6.5759619140624999</c:v>
                </c:pt>
                <c:pt idx="71">
                  <c:v>5.7873876953124999</c:v>
                </c:pt>
                <c:pt idx="72">
                  <c:v>5.1648291015624999</c:v>
                </c:pt>
                <c:pt idx="73">
                  <c:v>4.5215185546874999</c:v>
                </c:pt>
                <c:pt idx="74">
                  <c:v>3.9197119140624999</c:v>
                </c:pt>
                <c:pt idx="75">
                  <c:v>3.3593443298339798</c:v>
                </c:pt>
                <c:pt idx="76">
                  <c:v>2.9858091735839798</c:v>
                </c:pt>
                <c:pt idx="77">
                  <c:v>2.6745298767089798</c:v>
                </c:pt>
                <c:pt idx="78">
                  <c:v>2.2179869079589798</c:v>
                </c:pt>
                <c:pt idx="79">
                  <c:v>1.6784361267089798</c:v>
                </c:pt>
                <c:pt idx="80">
                  <c:v>1.4294126892089798</c:v>
                </c:pt>
                <c:pt idx="81">
                  <c:v>1.2011412048339798</c:v>
                </c:pt>
                <c:pt idx="82">
                  <c:v>0.84835800170897979</c:v>
                </c:pt>
                <c:pt idx="83">
                  <c:v>0.64083847045897979</c:v>
                </c:pt>
                <c:pt idx="84">
                  <c:v>0.47482284545897979</c:v>
                </c:pt>
                <c:pt idx="85">
                  <c:v>0.18429550170897979</c:v>
                </c:pt>
                <c:pt idx="86">
                  <c:v>0.24655136108397979</c:v>
                </c:pt>
                <c:pt idx="87">
                  <c:v>0.10128768920897979</c:v>
                </c:pt>
                <c:pt idx="88">
                  <c:v>-0.12698379516602021</c:v>
                </c:pt>
                <c:pt idx="89">
                  <c:v>-0.27224746704102021</c:v>
                </c:pt>
                <c:pt idx="90">
                  <c:v>-0.25149551391602021</c:v>
                </c:pt>
                <c:pt idx="91">
                  <c:v>-0.18923965454102021</c:v>
                </c:pt>
                <c:pt idx="92">
                  <c:v>-0.18923965454102021</c:v>
                </c:pt>
                <c:pt idx="93">
                  <c:v>-0.14773574829102021</c:v>
                </c:pt>
                <c:pt idx="94">
                  <c:v>-4.3975982666020208E-2</c:v>
                </c:pt>
                <c:pt idx="95">
                  <c:v>1.8279876708979792E-2</c:v>
                </c:pt>
                <c:pt idx="96">
                  <c:v>-8.5479888916020208E-2</c:v>
                </c:pt>
                <c:pt idx="97">
                  <c:v>0.80685409545897979</c:v>
                </c:pt>
                <c:pt idx="98">
                  <c:v>2.3632505798339798</c:v>
                </c:pt>
                <c:pt idx="99">
                  <c:v>4.9988134765624999</c:v>
                </c:pt>
                <c:pt idx="100">
                  <c:v>7.8626478576660199</c:v>
                </c:pt>
                <c:pt idx="101">
                  <c:v>10.311378326416019</c:v>
                </c:pt>
                <c:pt idx="102">
                  <c:v>12.801677551269531</c:v>
                </c:pt>
                <c:pt idx="103">
                  <c:v>15.271159973144529</c:v>
                </c:pt>
                <c:pt idx="104">
                  <c:v>17.761459197998001</c:v>
                </c:pt>
                <c:pt idx="105">
                  <c:v>20.064925994873001</c:v>
                </c:pt>
                <c:pt idx="106">
                  <c:v>23.011768188476601</c:v>
                </c:pt>
                <c:pt idx="107">
                  <c:v>25.917106475830099</c:v>
                </c:pt>
                <c:pt idx="108">
                  <c:v>28.407340850830099</c:v>
                </c:pt>
                <c:pt idx="109">
                  <c:v>31.250423278808601</c:v>
                </c:pt>
                <c:pt idx="110">
                  <c:v>33.429443206787099</c:v>
                </c:pt>
                <c:pt idx="111">
                  <c:v>35.878173675537099</c:v>
                </c:pt>
                <c:pt idx="112">
                  <c:v>37.5383947753906</c:v>
                </c:pt>
                <c:pt idx="113">
                  <c:v>37.330810394287099</c:v>
                </c:pt>
                <c:pt idx="114">
                  <c:v>36.355468597412099</c:v>
                </c:pt>
                <c:pt idx="115">
                  <c:v>35.815917816162099</c:v>
                </c:pt>
                <c:pt idx="116">
                  <c:v>35.089599456787099</c:v>
                </c:pt>
                <c:pt idx="117">
                  <c:v>34.425536956787099</c:v>
                </c:pt>
                <c:pt idx="118">
                  <c:v>32.952083435058597</c:v>
                </c:pt>
                <c:pt idx="119">
                  <c:v>27.390495147705099</c:v>
                </c:pt>
                <c:pt idx="120">
                  <c:v>23.219287719726601</c:v>
                </c:pt>
                <c:pt idx="121">
                  <c:v>20.127181854248001</c:v>
                </c:pt>
                <c:pt idx="122">
                  <c:v>17.948226776123001</c:v>
                </c:pt>
                <c:pt idx="123">
                  <c:v>16.059734191894499</c:v>
                </c:pt>
                <c:pt idx="124">
                  <c:v>14.586345520019529</c:v>
                </c:pt>
                <c:pt idx="125">
                  <c:v>13.361980285644531</c:v>
                </c:pt>
                <c:pt idx="126">
                  <c:v>12.054607238769531</c:v>
                </c:pt>
                <c:pt idx="127">
                  <c:v>10.871681060791019</c:v>
                </c:pt>
                <c:pt idx="128">
                  <c:v>9.688819732666019</c:v>
                </c:pt>
                <c:pt idx="129">
                  <c:v>8.692725982666019</c:v>
                </c:pt>
                <c:pt idx="130">
                  <c:v>7.8003919982910199</c:v>
                </c:pt>
                <c:pt idx="131">
                  <c:v>6.9910009765624999</c:v>
                </c:pt>
                <c:pt idx="132">
                  <c:v>6.3061865234374999</c:v>
                </c:pt>
                <c:pt idx="133">
                  <c:v>5.6006201171874999</c:v>
                </c:pt>
                <c:pt idx="134">
                  <c:v>4.9780615234374999</c:v>
                </c:pt>
                <c:pt idx="135">
                  <c:v>4.5215185546874999</c:v>
                </c:pt>
                <c:pt idx="136">
                  <c:v>3.7536962890624999</c:v>
                </c:pt>
                <c:pt idx="137">
                  <c:v>3.2970884704589798</c:v>
                </c:pt>
                <c:pt idx="138">
                  <c:v>2.8197935485839798</c:v>
                </c:pt>
                <c:pt idx="139">
                  <c:v>2.3009947204589798</c:v>
                </c:pt>
                <c:pt idx="140">
                  <c:v>1.9067076110839798</c:v>
                </c:pt>
                <c:pt idx="141">
                  <c:v>1.7199400329589798</c:v>
                </c:pt>
                <c:pt idx="142">
                  <c:v>1.5746763610839798</c:v>
                </c:pt>
                <c:pt idx="143">
                  <c:v>1.3671568298339798</c:v>
                </c:pt>
                <c:pt idx="144">
                  <c:v>1.0351255798339798</c:v>
                </c:pt>
                <c:pt idx="145">
                  <c:v>0.47482284545897979</c:v>
                </c:pt>
                <c:pt idx="146">
                  <c:v>0.32955917358397979</c:v>
                </c:pt>
                <c:pt idx="147">
                  <c:v>0.28805526733397979</c:v>
                </c:pt>
                <c:pt idx="148">
                  <c:v>0.18429550170897979</c:v>
                </c:pt>
                <c:pt idx="149">
                  <c:v>8.0535736083979792E-2</c:v>
                </c:pt>
                <c:pt idx="150">
                  <c:v>0.16354354858397979</c:v>
                </c:pt>
                <c:pt idx="151">
                  <c:v>5.9783782958979792E-2</c:v>
                </c:pt>
                <c:pt idx="152">
                  <c:v>0.12203964233397979</c:v>
                </c:pt>
                <c:pt idx="153">
                  <c:v>0.16354354858397979</c:v>
                </c:pt>
                <c:pt idx="154">
                  <c:v>-2.3224029541020208E-2</c:v>
                </c:pt>
                <c:pt idx="155">
                  <c:v>-0.14773574829102021</c:v>
                </c:pt>
                <c:pt idx="156">
                  <c:v>-0.10623184204102021</c:v>
                </c:pt>
                <c:pt idx="157">
                  <c:v>-8.5479888916020208E-2</c:v>
                </c:pt>
                <c:pt idx="158">
                  <c:v>-0.12698379516602021</c:v>
                </c:pt>
                <c:pt idx="159">
                  <c:v>1.0351255798339798</c:v>
                </c:pt>
                <c:pt idx="160">
                  <c:v>2.9858091735839798</c:v>
                </c:pt>
                <c:pt idx="161">
                  <c:v>5.2893408203124999</c:v>
                </c:pt>
                <c:pt idx="162">
                  <c:v>8.568214263916019</c:v>
                </c:pt>
                <c:pt idx="163">
                  <c:v>11.245216217041019</c:v>
                </c:pt>
                <c:pt idx="164">
                  <c:v>13.839275207519529</c:v>
                </c:pt>
                <c:pt idx="165">
                  <c:v>16.329574432373001</c:v>
                </c:pt>
                <c:pt idx="166">
                  <c:v>18.508529510498001</c:v>
                </c:pt>
                <c:pt idx="167">
                  <c:v>21.164844360351601</c:v>
                </c:pt>
                <c:pt idx="168">
                  <c:v>23.219287719726601</c:v>
                </c:pt>
                <c:pt idx="169">
                  <c:v>25.232292022705099</c:v>
                </c:pt>
                <c:pt idx="170">
                  <c:v>28.075309600830099</c:v>
                </c:pt>
                <c:pt idx="171">
                  <c:v>30.814632263183601</c:v>
                </c:pt>
                <c:pt idx="172">
                  <c:v>34.176513519287099</c:v>
                </c:pt>
                <c:pt idx="173">
                  <c:v>37.081786956787099</c:v>
                </c:pt>
                <c:pt idx="174">
                  <c:v>38.1609533691406</c:v>
                </c:pt>
                <c:pt idx="175">
                  <c:v>37.289306488037099</c:v>
                </c:pt>
                <c:pt idx="176">
                  <c:v>36.604492034912099</c:v>
                </c:pt>
                <c:pt idx="177">
                  <c:v>35.857421722412099</c:v>
                </c:pt>
                <c:pt idx="178">
                  <c:v>35.048095550537099</c:v>
                </c:pt>
                <c:pt idx="179">
                  <c:v>34.508544769287099</c:v>
                </c:pt>
                <c:pt idx="180">
                  <c:v>32.682308044433597</c:v>
                </c:pt>
                <c:pt idx="181">
                  <c:v>26.913200225830099</c:v>
                </c:pt>
                <c:pt idx="182">
                  <c:v>22.949512329101601</c:v>
                </c:pt>
                <c:pt idx="183">
                  <c:v>20.064925994873001</c:v>
                </c:pt>
                <c:pt idx="184">
                  <c:v>17.782211151123001</c:v>
                </c:pt>
                <c:pt idx="185">
                  <c:v>16.080486145019499</c:v>
                </c:pt>
                <c:pt idx="186">
                  <c:v>14.648601379394529</c:v>
                </c:pt>
                <c:pt idx="187">
                  <c:v>13.154460754394531</c:v>
                </c:pt>
                <c:pt idx="188">
                  <c:v>11.888526763916019</c:v>
                </c:pt>
                <c:pt idx="189">
                  <c:v>10.830177154541019</c:v>
                </c:pt>
                <c:pt idx="190">
                  <c:v>9.813331451416019</c:v>
                </c:pt>
                <c:pt idx="191">
                  <c:v>8.775733795166019</c:v>
                </c:pt>
                <c:pt idx="192">
                  <c:v>8.028663482666019</c:v>
                </c:pt>
                <c:pt idx="193">
                  <c:v>7.2192724609374999</c:v>
                </c:pt>
                <c:pt idx="194">
                  <c:v>6.3891943359374999</c:v>
                </c:pt>
                <c:pt idx="195">
                  <c:v>5.8081396484374999</c:v>
                </c:pt>
                <c:pt idx="196">
                  <c:v>4.9780615234374999</c:v>
                </c:pt>
                <c:pt idx="197">
                  <c:v>4.1894873046874999</c:v>
                </c:pt>
                <c:pt idx="198">
                  <c:v>3.6914404296874999</c:v>
                </c:pt>
                <c:pt idx="199">
                  <c:v>3.2763365173339798</c:v>
                </c:pt>
                <c:pt idx="200">
                  <c:v>2.8820494079589798</c:v>
                </c:pt>
                <c:pt idx="201">
                  <c:v>2.4047544860839798</c:v>
                </c:pt>
                <c:pt idx="202">
                  <c:v>2.0934751892089798</c:v>
                </c:pt>
                <c:pt idx="203">
                  <c:v>1.6161802673339798</c:v>
                </c:pt>
                <c:pt idx="204">
                  <c:v>1.3256529235839798</c:v>
                </c:pt>
                <c:pt idx="205">
                  <c:v>1.1181333923339798</c:v>
                </c:pt>
                <c:pt idx="206">
                  <c:v>0.82760604858397979</c:v>
                </c:pt>
                <c:pt idx="207">
                  <c:v>0.72384628295897979</c:v>
                </c:pt>
                <c:pt idx="208">
                  <c:v>0.39181503295897979</c:v>
                </c:pt>
                <c:pt idx="209">
                  <c:v>0.35031112670897979</c:v>
                </c:pt>
                <c:pt idx="210">
                  <c:v>0.32955917358397979</c:v>
                </c:pt>
                <c:pt idx="211">
                  <c:v>0.28805526733397979</c:v>
                </c:pt>
                <c:pt idx="212">
                  <c:v>8.0535736083979792E-2</c:v>
                </c:pt>
                <c:pt idx="213">
                  <c:v>3.9031829833979792E-2</c:v>
                </c:pt>
                <c:pt idx="214">
                  <c:v>1.8279876708979792E-2</c:v>
                </c:pt>
                <c:pt idx="215">
                  <c:v>-2.3224029541020208E-2</c:v>
                </c:pt>
                <c:pt idx="216">
                  <c:v>1.8279876708979792E-2</c:v>
                </c:pt>
                <c:pt idx="217">
                  <c:v>-2.3224029541020208E-2</c:v>
                </c:pt>
                <c:pt idx="218">
                  <c:v>-4.3975982666020208E-2</c:v>
                </c:pt>
                <c:pt idx="219">
                  <c:v>1.8279876708979792E-2</c:v>
                </c:pt>
                <c:pt idx="220">
                  <c:v>0.20504745483397979</c:v>
                </c:pt>
                <c:pt idx="221">
                  <c:v>1.2633970642089798</c:v>
                </c:pt>
                <c:pt idx="222">
                  <c:v>3.2348326110839798</c:v>
                </c:pt>
                <c:pt idx="223">
                  <c:v>6.0779150390624999</c:v>
                </c:pt>
                <c:pt idx="224">
                  <c:v>8.630470123291019</c:v>
                </c:pt>
                <c:pt idx="225">
                  <c:v>11.224464263916019</c:v>
                </c:pt>
                <c:pt idx="226">
                  <c:v>13.714763488769529</c:v>
                </c:pt>
                <c:pt idx="227">
                  <c:v>16.246501770019499</c:v>
                </c:pt>
                <c:pt idx="228">
                  <c:v>18.321761932373001</c:v>
                </c:pt>
                <c:pt idx="229">
                  <c:v>20.978076782226601</c:v>
                </c:pt>
                <c:pt idx="230">
                  <c:v>23.738086547851601</c:v>
                </c:pt>
                <c:pt idx="231">
                  <c:v>26.394401397705099</c:v>
                </c:pt>
                <c:pt idx="232">
                  <c:v>29.299739685058601</c:v>
                </c:pt>
                <c:pt idx="233">
                  <c:v>31.955989685058601</c:v>
                </c:pt>
                <c:pt idx="234">
                  <c:v>34.321777191162099</c:v>
                </c:pt>
                <c:pt idx="235">
                  <c:v>36.749755706787099</c:v>
                </c:pt>
                <c:pt idx="236">
                  <c:v>37.8289221191406</c:v>
                </c:pt>
                <c:pt idx="237">
                  <c:v>36.770507659912099</c:v>
                </c:pt>
              </c:numCache>
            </c:numRef>
          </c:yVal>
          <c:smooth val="0"/>
          <c:extLst>
            <c:ext xmlns:c16="http://schemas.microsoft.com/office/drawing/2014/chart" uri="{C3380CC4-5D6E-409C-BE32-E72D297353CC}">
              <c16:uniqueId val="{00000001-A0FD-4834-AA1D-B80E0E754332}"/>
            </c:ext>
          </c:extLst>
        </c:ser>
        <c:dLbls>
          <c:showLegendKey val="0"/>
          <c:showVal val="0"/>
          <c:showCatName val="0"/>
          <c:showSerName val="0"/>
          <c:showPercent val="0"/>
          <c:showBubbleSize val="0"/>
        </c:dLbls>
        <c:axId val="482581400"/>
        <c:axId val="482581008"/>
      </c:scatterChart>
      <c:valAx>
        <c:axId val="482579048"/>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r>
                  <a:rPr lang="en-US"/>
                  <a:t>TIme (s)</a:t>
                </a:r>
              </a:p>
            </c:rich>
          </c:tx>
          <c:layout>
            <c:manualLayout>
              <c:xMode val="edge"/>
              <c:yMode val="edge"/>
              <c:x val="0.42873291291077298"/>
              <c:y val="0.80484470691163601"/>
            </c:manualLayout>
          </c:layout>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482578656"/>
        <c:crosses val="autoZero"/>
        <c:crossBetween val="midCat"/>
      </c:valAx>
      <c:valAx>
        <c:axId val="482578656"/>
        <c:scaling>
          <c:orientation val="minMax"/>
          <c:max val="170"/>
          <c:min val="145"/>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400" b="0" i="0" u="none" strike="noStrike" kern="1200" baseline="0">
                    <a:solidFill>
                      <a:schemeClr val="accent2">
                        <a:lumMod val="75000"/>
                      </a:schemeClr>
                    </a:solidFill>
                    <a:latin typeface="+mn-lt"/>
                    <a:ea typeface="+mn-ea"/>
                    <a:cs typeface="+mn-cs"/>
                  </a:defRPr>
                </a:pPr>
                <a:r>
                  <a:rPr lang="en-US">
                    <a:solidFill>
                      <a:schemeClr val="accent2">
                        <a:lumMod val="75000"/>
                      </a:schemeClr>
                    </a:solidFill>
                  </a:rPr>
                  <a:t>CSA (mm2)</a:t>
                </a:r>
              </a:p>
            </c:rich>
          </c:tx>
          <c:overlay val="0"/>
          <c:spPr>
            <a:noFill/>
            <a:ln>
              <a:noFill/>
            </a:ln>
            <a:effectLst/>
          </c:spPr>
          <c:txPr>
            <a:bodyPr rot="-5400000" spcFirstLastPara="1" vertOverflow="ellipsis" vert="horz" wrap="square" anchor="ctr" anchorCtr="1"/>
            <a:lstStyle/>
            <a:p>
              <a:pPr>
                <a:defRPr sz="1400" b="0" i="0" u="none" strike="noStrike" kern="1200" baseline="0">
                  <a:solidFill>
                    <a:schemeClr val="accent2">
                      <a:lumMod val="7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400" b="0" i="0" u="none" strike="noStrike" kern="1200" baseline="0">
                <a:solidFill>
                  <a:schemeClr val="accent2">
                    <a:lumMod val="75000"/>
                  </a:schemeClr>
                </a:solidFill>
                <a:latin typeface="+mn-lt"/>
                <a:ea typeface="+mn-ea"/>
                <a:cs typeface="+mn-cs"/>
              </a:defRPr>
            </a:pPr>
            <a:endParaRPr lang="en-US"/>
          </a:p>
        </c:txPr>
        <c:crossAx val="482579048"/>
        <c:crosses val="autoZero"/>
        <c:crossBetween val="midCat"/>
      </c:valAx>
      <c:valAx>
        <c:axId val="482581008"/>
        <c:scaling>
          <c:orientation val="minMax"/>
        </c:scaling>
        <c:delete val="0"/>
        <c:axPos val="r"/>
        <c:title>
          <c:tx>
            <c:rich>
              <a:bodyPr rot="-54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r>
                  <a:rPr lang="en-US"/>
                  <a:t>Pressure (cmH2O)</a:t>
                </a:r>
              </a:p>
            </c:rich>
          </c:tx>
          <c:overlay val="0"/>
          <c:spPr>
            <a:noFill/>
            <a:ln>
              <a:noFill/>
            </a:ln>
            <a:effectLst/>
          </c:spPr>
          <c:txPr>
            <a:bodyPr rot="-54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482581400"/>
        <c:crosses val="max"/>
        <c:crossBetween val="midCat"/>
      </c:valAx>
      <c:valAx>
        <c:axId val="482581400"/>
        <c:scaling>
          <c:orientation val="minMax"/>
        </c:scaling>
        <c:delete val="1"/>
        <c:axPos val="b"/>
        <c:numFmt formatCode="General" sourceLinked="1"/>
        <c:majorTickMark val="out"/>
        <c:minorTickMark val="none"/>
        <c:tickLblPos val="nextTo"/>
        <c:crossAx val="482581008"/>
        <c:crosses val="autoZero"/>
        <c:crossBetween val="midCat"/>
      </c:valAx>
      <c:spPr>
        <a:noFill/>
        <a:ln w="12700">
          <a:solidFill>
            <a:schemeClr val="tx1"/>
          </a:solidFill>
        </a:ln>
        <a:effectLst/>
      </c:spPr>
    </c:plotArea>
    <c:plotVisOnly val="1"/>
    <c:dispBlanksAs val="gap"/>
    <c:showDLblsOverMax val="0"/>
  </c:chart>
  <c:spPr>
    <a:noFill/>
    <a:ln>
      <a:noFill/>
    </a:ln>
    <a:effectLst/>
  </c:spPr>
  <c:txPr>
    <a:bodyPr/>
    <a:lstStyle/>
    <a:p>
      <a:pPr>
        <a:defRPr sz="1400"/>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scatterChart>
        <c:scatterStyle val="lineMarker"/>
        <c:varyColors val="0"/>
        <c:ser>
          <c:idx val="0"/>
          <c:order val="0"/>
          <c:tx>
            <c:strRef>
              <c:f>[CSA_021218_ThorlabsLivePig.xlsx]Pressure_align!$K$2</c:f>
              <c:strCache>
                <c:ptCount val="1"/>
                <c:pt idx="0">
                  <c:v>6cmH₂O</c:v>
                </c:pt>
              </c:strCache>
            </c:strRef>
          </c:tx>
          <c:spPr>
            <a:ln w="19050" cap="rnd">
              <a:solidFill>
                <a:schemeClr val="accent1"/>
              </a:solidFill>
              <a:round/>
            </a:ln>
            <a:effectLst/>
          </c:spPr>
          <c:marker>
            <c:symbol val="none"/>
          </c:marker>
          <c:xVal>
            <c:numRef>
              <c:f>[CSA_021218_ThorlabsLivePig.xlsx]Pressure_align!$B$3:$B$61</c:f>
              <c:numCache>
                <c:formatCode>0.00</c:formatCode>
                <c:ptCount val="59"/>
                <c:pt idx="0">
                  <c:v>0.05</c:v>
                </c:pt>
                <c:pt idx="1">
                  <c:v>0.1</c:v>
                </c:pt>
                <c:pt idx="2">
                  <c:v>0.15000000000000002</c:v>
                </c:pt>
                <c:pt idx="3">
                  <c:v>0.2</c:v>
                </c:pt>
                <c:pt idx="4">
                  <c:v>0.25</c:v>
                </c:pt>
                <c:pt idx="5">
                  <c:v>0.30000000000000004</c:v>
                </c:pt>
                <c:pt idx="6">
                  <c:v>0.35000000000000003</c:v>
                </c:pt>
                <c:pt idx="7">
                  <c:v>0.4</c:v>
                </c:pt>
                <c:pt idx="8">
                  <c:v>0.45</c:v>
                </c:pt>
                <c:pt idx="9">
                  <c:v>0.5</c:v>
                </c:pt>
                <c:pt idx="10">
                  <c:v>0.55000000000000004</c:v>
                </c:pt>
                <c:pt idx="11">
                  <c:v>0.60000000000000009</c:v>
                </c:pt>
                <c:pt idx="12">
                  <c:v>0.65</c:v>
                </c:pt>
                <c:pt idx="13">
                  <c:v>0.70000000000000007</c:v>
                </c:pt>
                <c:pt idx="14">
                  <c:v>0.75</c:v>
                </c:pt>
                <c:pt idx="15">
                  <c:v>0.8</c:v>
                </c:pt>
                <c:pt idx="16">
                  <c:v>0.85000000000000009</c:v>
                </c:pt>
                <c:pt idx="17">
                  <c:v>0.9</c:v>
                </c:pt>
                <c:pt idx="18">
                  <c:v>0.95000000000000007</c:v>
                </c:pt>
                <c:pt idx="19">
                  <c:v>1</c:v>
                </c:pt>
                <c:pt idx="20">
                  <c:v>1.05</c:v>
                </c:pt>
                <c:pt idx="21">
                  <c:v>1.1000000000000001</c:v>
                </c:pt>
                <c:pt idx="22">
                  <c:v>1.1500000000000001</c:v>
                </c:pt>
                <c:pt idx="23">
                  <c:v>1.2000000000000002</c:v>
                </c:pt>
                <c:pt idx="24">
                  <c:v>1.25</c:v>
                </c:pt>
                <c:pt idx="25">
                  <c:v>1.3</c:v>
                </c:pt>
                <c:pt idx="26">
                  <c:v>1.35</c:v>
                </c:pt>
                <c:pt idx="27">
                  <c:v>1.4000000000000001</c:v>
                </c:pt>
                <c:pt idx="28">
                  <c:v>1.4500000000000002</c:v>
                </c:pt>
                <c:pt idx="29">
                  <c:v>1.5</c:v>
                </c:pt>
                <c:pt idx="30">
                  <c:v>1.55</c:v>
                </c:pt>
                <c:pt idx="31">
                  <c:v>1.6</c:v>
                </c:pt>
                <c:pt idx="32">
                  <c:v>1.6500000000000001</c:v>
                </c:pt>
                <c:pt idx="33">
                  <c:v>1.7000000000000002</c:v>
                </c:pt>
                <c:pt idx="34">
                  <c:v>1.75</c:v>
                </c:pt>
                <c:pt idx="35">
                  <c:v>1.8</c:v>
                </c:pt>
                <c:pt idx="36">
                  <c:v>1.85</c:v>
                </c:pt>
                <c:pt idx="37">
                  <c:v>1.9000000000000001</c:v>
                </c:pt>
                <c:pt idx="38">
                  <c:v>1.9500000000000002</c:v>
                </c:pt>
                <c:pt idx="39">
                  <c:v>2</c:v>
                </c:pt>
                <c:pt idx="40">
                  <c:v>2.0500000000000003</c:v>
                </c:pt>
                <c:pt idx="41">
                  <c:v>2.1</c:v>
                </c:pt>
                <c:pt idx="42">
                  <c:v>2.15</c:v>
                </c:pt>
                <c:pt idx="43">
                  <c:v>2.2000000000000002</c:v>
                </c:pt>
                <c:pt idx="44">
                  <c:v>2.25</c:v>
                </c:pt>
                <c:pt idx="45">
                  <c:v>2.3000000000000003</c:v>
                </c:pt>
                <c:pt idx="46">
                  <c:v>2.35</c:v>
                </c:pt>
                <c:pt idx="47">
                  <c:v>2.4000000000000004</c:v>
                </c:pt>
                <c:pt idx="48">
                  <c:v>2.4500000000000002</c:v>
                </c:pt>
                <c:pt idx="49">
                  <c:v>2.5</c:v>
                </c:pt>
                <c:pt idx="50">
                  <c:v>2.5500000000000003</c:v>
                </c:pt>
                <c:pt idx="51">
                  <c:v>2.6</c:v>
                </c:pt>
                <c:pt idx="52">
                  <c:v>2.6500000000000004</c:v>
                </c:pt>
                <c:pt idx="53">
                  <c:v>2.7</c:v>
                </c:pt>
                <c:pt idx="54">
                  <c:v>2.75</c:v>
                </c:pt>
                <c:pt idx="55">
                  <c:v>2.8000000000000003</c:v>
                </c:pt>
                <c:pt idx="56">
                  <c:v>2.85</c:v>
                </c:pt>
                <c:pt idx="57">
                  <c:v>2.9000000000000004</c:v>
                </c:pt>
                <c:pt idx="58">
                  <c:v>2.95</c:v>
                </c:pt>
              </c:numCache>
            </c:numRef>
          </c:xVal>
          <c:yVal>
            <c:numRef>
              <c:f>[CSA_021218_ThorlabsLivePig.xlsx]Pressure_align!$O$3:$O$61</c:f>
              <c:numCache>
                <c:formatCode>0.00</c:formatCode>
                <c:ptCount val="59"/>
                <c:pt idx="0">
                  <c:v>2.8655853271479792E-2</c:v>
                </c:pt>
                <c:pt idx="1">
                  <c:v>5.4595794677729792E-2</c:v>
                </c:pt>
                <c:pt idx="2">
                  <c:v>0.13241561889647979</c:v>
                </c:pt>
                <c:pt idx="3">
                  <c:v>4.9407806396479792E-2</c:v>
                </c:pt>
                <c:pt idx="4">
                  <c:v>-7.660064697270208E-3</c:v>
                </c:pt>
                <c:pt idx="5">
                  <c:v>-2.472076416020208E-3</c:v>
                </c:pt>
                <c:pt idx="6">
                  <c:v>0.10128768920897979</c:v>
                </c:pt>
                <c:pt idx="7">
                  <c:v>0.11685165405272979</c:v>
                </c:pt>
                <c:pt idx="8">
                  <c:v>9.0911712646479792E-2</c:v>
                </c:pt>
                <c:pt idx="9">
                  <c:v>0.35549911499022979</c:v>
                </c:pt>
                <c:pt idx="10">
                  <c:v>0.58895858764647979</c:v>
                </c:pt>
                <c:pt idx="11">
                  <c:v>1.0610655212402298</c:v>
                </c:pt>
                <c:pt idx="12">
                  <c:v>1.5435646438598598</c:v>
                </c:pt>
                <c:pt idx="13">
                  <c:v>1.9482277297973598</c:v>
                </c:pt>
                <c:pt idx="14">
                  <c:v>2.5396746063232403</c:v>
                </c:pt>
                <c:pt idx="15">
                  <c:v>3.1207292938232403</c:v>
                </c:pt>
                <c:pt idx="16">
                  <c:v>3.4371965789794903</c:v>
                </c:pt>
                <c:pt idx="17">
                  <c:v>3.9663875961303701</c:v>
                </c:pt>
                <c:pt idx="18">
                  <c:v>4.3866146469116201</c:v>
                </c:pt>
                <c:pt idx="19">
                  <c:v>4.7082699203491201</c:v>
                </c:pt>
                <c:pt idx="20">
                  <c:v>4.9884374999999999</c:v>
                </c:pt>
                <c:pt idx="21">
                  <c:v>5.0610693359374999</c:v>
                </c:pt>
                <c:pt idx="22">
                  <c:v>4.9676855468749999</c:v>
                </c:pt>
                <c:pt idx="23">
                  <c:v>4.9365576171874999</c:v>
                </c:pt>
                <c:pt idx="24">
                  <c:v>4.9106176757812499</c:v>
                </c:pt>
                <c:pt idx="25">
                  <c:v>4.7342260742187499</c:v>
                </c:pt>
                <c:pt idx="26">
                  <c:v>4.5526464843749999</c:v>
                </c:pt>
                <c:pt idx="27">
                  <c:v>4.3451269531249999</c:v>
                </c:pt>
                <c:pt idx="28">
                  <c:v>4.2154272460937499</c:v>
                </c:pt>
                <c:pt idx="29">
                  <c:v>4.1894873046874999</c:v>
                </c:pt>
                <c:pt idx="30">
                  <c:v>3.8107479476928701</c:v>
                </c:pt>
                <c:pt idx="31">
                  <c:v>3.5617245101928701</c:v>
                </c:pt>
                <c:pt idx="32">
                  <c:v>3.3541887664794898</c:v>
                </c:pt>
                <c:pt idx="33">
                  <c:v>3.0688494110107398</c:v>
                </c:pt>
                <c:pt idx="34">
                  <c:v>2.8405779266357398</c:v>
                </c:pt>
                <c:pt idx="35">
                  <c:v>2.5085466766357398</c:v>
                </c:pt>
                <c:pt idx="36">
                  <c:v>2.0727394485473596</c:v>
                </c:pt>
                <c:pt idx="37">
                  <c:v>1.7977760696411098</c:v>
                </c:pt>
                <c:pt idx="38">
                  <c:v>1.5331724548339798</c:v>
                </c:pt>
                <c:pt idx="39">
                  <c:v>1.1803892517089798</c:v>
                </c:pt>
                <c:pt idx="40">
                  <c:v>0.33474716186522979</c:v>
                </c:pt>
                <c:pt idx="41">
                  <c:v>0.27767929077147979</c:v>
                </c:pt>
                <c:pt idx="42">
                  <c:v>0.24136337280272979</c:v>
                </c:pt>
                <c:pt idx="43">
                  <c:v>0.16354354858397979</c:v>
                </c:pt>
                <c:pt idx="44">
                  <c:v>9.6099700927729792E-2</c:v>
                </c:pt>
                <c:pt idx="45">
                  <c:v>9.6099700927729792E-2</c:v>
                </c:pt>
                <c:pt idx="46">
                  <c:v>0.10647567749022979</c:v>
                </c:pt>
                <c:pt idx="47">
                  <c:v>0.14279159545897979</c:v>
                </c:pt>
                <c:pt idx="48">
                  <c:v>8.5723724365229792E-2</c:v>
                </c:pt>
                <c:pt idx="49">
                  <c:v>-2.472076416020208E-3</c:v>
                </c:pt>
                <c:pt idx="50">
                  <c:v>9.0911712646479792E-2</c:v>
                </c:pt>
                <c:pt idx="51">
                  <c:v>7.0159759521479792E-2</c:v>
                </c:pt>
                <c:pt idx="52">
                  <c:v>9.6099700927729792E-2</c:v>
                </c:pt>
                <c:pt idx="53">
                  <c:v>2.715911865229792E-3</c:v>
                </c:pt>
                <c:pt idx="54">
                  <c:v>-2.3224029541020208E-2</c:v>
                </c:pt>
                <c:pt idx="55">
                  <c:v>-6.4727935791020208E-2</c:v>
                </c:pt>
                <c:pt idx="56">
                  <c:v>2.3467864990229792E-2</c:v>
                </c:pt>
                <c:pt idx="57">
                  <c:v>1.3091888427729792E-2</c:v>
                </c:pt>
                <c:pt idx="58">
                  <c:v>-1.2848052978520208E-2</c:v>
                </c:pt>
              </c:numCache>
            </c:numRef>
          </c:yVal>
          <c:smooth val="0"/>
          <c:extLst>
            <c:ext xmlns:c16="http://schemas.microsoft.com/office/drawing/2014/chart" uri="{C3380CC4-5D6E-409C-BE32-E72D297353CC}">
              <c16:uniqueId val="{00000000-AC13-4663-ABAE-742D034C1934}"/>
            </c:ext>
          </c:extLst>
        </c:ser>
        <c:ser>
          <c:idx val="1"/>
          <c:order val="1"/>
          <c:tx>
            <c:strRef>
              <c:f>[CSA_021218_ThorlabsLivePig.xlsx]Pressure_align!$R$2</c:f>
              <c:strCache>
                <c:ptCount val="1"/>
                <c:pt idx="0">
                  <c:v>12cmH₂O</c:v>
                </c:pt>
              </c:strCache>
            </c:strRef>
          </c:tx>
          <c:spPr>
            <a:ln w="19050" cap="rnd">
              <a:solidFill>
                <a:schemeClr val="accent2"/>
              </a:solidFill>
              <a:round/>
            </a:ln>
            <a:effectLst/>
          </c:spPr>
          <c:marker>
            <c:symbol val="none"/>
          </c:marker>
          <c:xVal>
            <c:numRef>
              <c:f>[CSA_021218_ThorlabsLivePig.xlsx]Pressure_align!$B$3:$B$61</c:f>
              <c:numCache>
                <c:formatCode>0.00</c:formatCode>
                <c:ptCount val="59"/>
                <c:pt idx="0">
                  <c:v>0.05</c:v>
                </c:pt>
                <c:pt idx="1">
                  <c:v>0.1</c:v>
                </c:pt>
                <c:pt idx="2">
                  <c:v>0.15000000000000002</c:v>
                </c:pt>
                <c:pt idx="3">
                  <c:v>0.2</c:v>
                </c:pt>
                <c:pt idx="4">
                  <c:v>0.25</c:v>
                </c:pt>
                <c:pt idx="5">
                  <c:v>0.30000000000000004</c:v>
                </c:pt>
                <c:pt idx="6">
                  <c:v>0.35000000000000003</c:v>
                </c:pt>
                <c:pt idx="7">
                  <c:v>0.4</c:v>
                </c:pt>
                <c:pt idx="8">
                  <c:v>0.45</c:v>
                </c:pt>
                <c:pt idx="9">
                  <c:v>0.5</c:v>
                </c:pt>
                <c:pt idx="10">
                  <c:v>0.55000000000000004</c:v>
                </c:pt>
                <c:pt idx="11">
                  <c:v>0.60000000000000009</c:v>
                </c:pt>
                <c:pt idx="12">
                  <c:v>0.65</c:v>
                </c:pt>
                <c:pt idx="13">
                  <c:v>0.70000000000000007</c:v>
                </c:pt>
                <c:pt idx="14">
                  <c:v>0.75</c:v>
                </c:pt>
                <c:pt idx="15">
                  <c:v>0.8</c:v>
                </c:pt>
                <c:pt idx="16">
                  <c:v>0.85000000000000009</c:v>
                </c:pt>
                <c:pt idx="17">
                  <c:v>0.9</c:v>
                </c:pt>
                <c:pt idx="18">
                  <c:v>0.95000000000000007</c:v>
                </c:pt>
                <c:pt idx="19">
                  <c:v>1</c:v>
                </c:pt>
                <c:pt idx="20">
                  <c:v>1.05</c:v>
                </c:pt>
                <c:pt idx="21">
                  <c:v>1.1000000000000001</c:v>
                </c:pt>
                <c:pt idx="22">
                  <c:v>1.1500000000000001</c:v>
                </c:pt>
                <c:pt idx="23">
                  <c:v>1.2000000000000002</c:v>
                </c:pt>
                <c:pt idx="24">
                  <c:v>1.25</c:v>
                </c:pt>
                <c:pt idx="25">
                  <c:v>1.3</c:v>
                </c:pt>
                <c:pt idx="26">
                  <c:v>1.35</c:v>
                </c:pt>
                <c:pt idx="27">
                  <c:v>1.4000000000000001</c:v>
                </c:pt>
                <c:pt idx="28">
                  <c:v>1.4500000000000002</c:v>
                </c:pt>
                <c:pt idx="29">
                  <c:v>1.5</c:v>
                </c:pt>
                <c:pt idx="30">
                  <c:v>1.55</c:v>
                </c:pt>
                <c:pt idx="31">
                  <c:v>1.6</c:v>
                </c:pt>
                <c:pt idx="32">
                  <c:v>1.6500000000000001</c:v>
                </c:pt>
                <c:pt idx="33">
                  <c:v>1.7000000000000002</c:v>
                </c:pt>
                <c:pt idx="34">
                  <c:v>1.75</c:v>
                </c:pt>
                <c:pt idx="35">
                  <c:v>1.8</c:v>
                </c:pt>
                <c:pt idx="36">
                  <c:v>1.85</c:v>
                </c:pt>
                <c:pt idx="37">
                  <c:v>1.9000000000000001</c:v>
                </c:pt>
                <c:pt idx="38">
                  <c:v>1.9500000000000002</c:v>
                </c:pt>
                <c:pt idx="39">
                  <c:v>2</c:v>
                </c:pt>
                <c:pt idx="40">
                  <c:v>2.0500000000000003</c:v>
                </c:pt>
                <c:pt idx="41">
                  <c:v>2.1</c:v>
                </c:pt>
                <c:pt idx="42">
                  <c:v>2.15</c:v>
                </c:pt>
                <c:pt idx="43">
                  <c:v>2.2000000000000002</c:v>
                </c:pt>
                <c:pt idx="44">
                  <c:v>2.25</c:v>
                </c:pt>
                <c:pt idx="45">
                  <c:v>2.3000000000000003</c:v>
                </c:pt>
                <c:pt idx="46">
                  <c:v>2.35</c:v>
                </c:pt>
                <c:pt idx="47">
                  <c:v>2.4000000000000004</c:v>
                </c:pt>
                <c:pt idx="48">
                  <c:v>2.4500000000000002</c:v>
                </c:pt>
                <c:pt idx="49">
                  <c:v>2.5</c:v>
                </c:pt>
                <c:pt idx="50">
                  <c:v>2.5500000000000003</c:v>
                </c:pt>
                <c:pt idx="51">
                  <c:v>2.6</c:v>
                </c:pt>
                <c:pt idx="52">
                  <c:v>2.6500000000000004</c:v>
                </c:pt>
                <c:pt idx="53">
                  <c:v>2.7</c:v>
                </c:pt>
                <c:pt idx="54">
                  <c:v>2.75</c:v>
                </c:pt>
                <c:pt idx="55">
                  <c:v>2.8000000000000003</c:v>
                </c:pt>
                <c:pt idx="56">
                  <c:v>2.85</c:v>
                </c:pt>
                <c:pt idx="57">
                  <c:v>2.9000000000000004</c:v>
                </c:pt>
                <c:pt idx="58">
                  <c:v>2.95</c:v>
                </c:pt>
              </c:numCache>
            </c:numRef>
          </c:xVal>
          <c:yVal>
            <c:numRef>
              <c:f>[CSA_021218_ThorlabsLivePig.xlsx]Pressure_align!$V$3:$V$61</c:f>
              <c:numCache>
                <c:formatCode>0.00</c:formatCode>
                <c:ptCount val="59"/>
                <c:pt idx="0">
                  <c:v>-6.9915924072270208E-2</c:v>
                </c:pt>
                <c:pt idx="1">
                  <c:v>-0.12179580688477021</c:v>
                </c:pt>
                <c:pt idx="2">
                  <c:v>-2.3224029541020208E-2</c:v>
                </c:pt>
                <c:pt idx="3">
                  <c:v>-0.13735977172852021</c:v>
                </c:pt>
                <c:pt idx="4">
                  <c:v>-0.10104385375977021</c:v>
                </c:pt>
                <c:pt idx="5">
                  <c:v>-0.11660781860352021</c:v>
                </c:pt>
                <c:pt idx="6">
                  <c:v>-2.472076416020208E-3</c:v>
                </c:pt>
                <c:pt idx="7">
                  <c:v>0.35031112670897979</c:v>
                </c:pt>
                <c:pt idx="8">
                  <c:v>0.69271835327147979</c:v>
                </c:pt>
                <c:pt idx="9">
                  <c:v>1.2582252883911098</c:v>
                </c:pt>
                <c:pt idx="10">
                  <c:v>1.8600319290161098</c:v>
                </c:pt>
                <c:pt idx="11">
                  <c:v>2.4151466751098605</c:v>
                </c:pt>
                <c:pt idx="12">
                  <c:v>3.2452410125732403</c:v>
                </c:pt>
                <c:pt idx="13">
                  <c:v>3.9456356430053701</c:v>
                </c:pt>
                <c:pt idx="14">
                  <c:v>4.7809017562866201</c:v>
                </c:pt>
                <c:pt idx="15">
                  <c:v>5.7406958007812499</c:v>
                </c:pt>
                <c:pt idx="16">
                  <c:v>6.6019180679321297</c:v>
                </c:pt>
                <c:pt idx="17">
                  <c:v>7.4371841812133797</c:v>
                </c:pt>
                <c:pt idx="18">
                  <c:v>8.1583307647705094</c:v>
                </c:pt>
                <c:pt idx="19">
                  <c:v>8.8846653366088901</c:v>
                </c:pt>
                <c:pt idx="20">
                  <c:v>9.4294041061401401</c:v>
                </c:pt>
                <c:pt idx="21">
                  <c:v>9.9741428756713901</c:v>
                </c:pt>
                <c:pt idx="22">
                  <c:v>10.129798736572269</c:v>
                </c:pt>
                <c:pt idx="23">
                  <c:v>10.384010162353519</c:v>
                </c:pt>
                <c:pt idx="24">
                  <c:v>10.524085845947269</c:v>
                </c:pt>
                <c:pt idx="25">
                  <c:v>10.513709869384769</c:v>
                </c:pt>
                <c:pt idx="26">
                  <c:v>10.513709869384769</c:v>
                </c:pt>
                <c:pt idx="27">
                  <c:v>10.435890045166019</c:v>
                </c:pt>
                <c:pt idx="28">
                  <c:v>9.9170750045776401</c:v>
                </c:pt>
                <c:pt idx="29">
                  <c:v>9.5591038131713901</c:v>
                </c:pt>
                <c:pt idx="30">
                  <c:v>9.1285007858276401</c:v>
                </c:pt>
                <c:pt idx="31">
                  <c:v>8.2465265655517594</c:v>
                </c:pt>
                <c:pt idx="32">
                  <c:v>7.7796076202392594</c:v>
                </c:pt>
                <c:pt idx="33">
                  <c:v>7.2089289093017594</c:v>
                </c:pt>
                <c:pt idx="34">
                  <c:v>6.4203222656249999</c:v>
                </c:pt>
                <c:pt idx="35">
                  <c:v>5.8392675781249999</c:v>
                </c:pt>
                <c:pt idx="36">
                  <c:v>5.2167089843749999</c:v>
                </c:pt>
                <c:pt idx="37">
                  <c:v>4.4644182586669903</c:v>
                </c:pt>
                <c:pt idx="38">
                  <c:v>3.8366716766357398</c:v>
                </c:pt>
                <c:pt idx="39">
                  <c:v>3.3178728485107398</c:v>
                </c:pt>
                <c:pt idx="40">
                  <c:v>2.8301857376098596</c:v>
                </c:pt>
                <c:pt idx="41">
                  <c:v>2.5292824172973596</c:v>
                </c:pt>
                <c:pt idx="42">
                  <c:v>2.1090553665161096</c:v>
                </c:pt>
                <c:pt idx="43">
                  <c:v>1.7406919860839798</c:v>
                </c:pt>
                <c:pt idx="44">
                  <c:v>1.4242247009277298</c:v>
                </c:pt>
                <c:pt idx="45">
                  <c:v>1.1752012634277298</c:v>
                </c:pt>
                <c:pt idx="46">
                  <c:v>1.0247496032714798</c:v>
                </c:pt>
                <c:pt idx="47">
                  <c:v>0.74459823608397979</c:v>
                </c:pt>
                <c:pt idx="48">
                  <c:v>0.58377059936522979</c:v>
                </c:pt>
                <c:pt idx="49">
                  <c:v>0.52670272827147979</c:v>
                </c:pt>
                <c:pt idx="50">
                  <c:v>0.38143905639647979</c:v>
                </c:pt>
                <c:pt idx="51">
                  <c:v>0.24136337280272979</c:v>
                </c:pt>
                <c:pt idx="52">
                  <c:v>0.19467147827147979</c:v>
                </c:pt>
                <c:pt idx="53">
                  <c:v>0.15316757202147979</c:v>
                </c:pt>
                <c:pt idx="54">
                  <c:v>-6.4727935791020208E-2</c:v>
                </c:pt>
                <c:pt idx="55">
                  <c:v>-3.8787994384770208E-2</c:v>
                </c:pt>
                <c:pt idx="56">
                  <c:v>-8.5479888916020208E-2</c:v>
                </c:pt>
                <c:pt idx="57">
                  <c:v>-2.3224029541020208E-2</c:v>
                </c:pt>
                <c:pt idx="58">
                  <c:v>-3.8787994384770208E-2</c:v>
                </c:pt>
              </c:numCache>
            </c:numRef>
          </c:yVal>
          <c:smooth val="0"/>
          <c:extLst>
            <c:ext xmlns:c16="http://schemas.microsoft.com/office/drawing/2014/chart" uri="{C3380CC4-5D6E-409C-BE32-E72D297353CC}">
              <c16:uniqueId val="{00000001-AC13-4663-ABAE-742D034C1934}"/>
            </c:ext>
          </c:extLst>
        </c:ser>
        <c:ser>
          <c:idx val="2"/>
          <c:order val="2"/>
          <c:tx>
            <c:strRef>
              <c:f>[CSA_021218_ThorlabsLivePig.xlsx]Pressure_align!$Y$2</c:f>
              <c:strCache>
                <c:ptCount val="1"/>
                <c:pt idx="0">
                  <c:v>18cmH₂O</c:v>
                </c:pt>
              </c:strCache>
            </c:strRef>
          </c:tx>
          <c:spPr>
            <a:ln w="19050" cap="rnd">
              <a:solidFill>
                <a:schemeClr val="accent3"/>
              </a:solidFill>
              <a:round/>
            </a:ln>
            <a:effectLst/>
          </c:spPr>
          <c:marker>
            <c:symbol val="none"/>
          </c:marker>
          <c:xVal>
            <c:numRef>
              <c:f>[CSA_021218_ThorlabsLivePig.xlsx]Pressure_align!$B$3:$B$61</c:f>
              <c:numCache>
                <c:formatCode>0.00</c:formatCode>
                <c:ptCount val="59"/>
                <c:pt idx="0">
                  <c:v>0.05</c:v>
                </c:pt>
                <c:pt idx="1">
                  <c:v>0.1</c:v>
                </c:pt>
                <c:pt idx="2">
                  <c:v>0.15000000000000002</c:v>
                </c:pt>
                <c:pt idx="3">
                  <c:v>0.2</c:v>
                </c:pt>
                <c:pt idx="4">
                  <c:v>0.25</c:v>
                </c:pt>
                <c:pt idx="5">
                  <c:v>0.30000000000000004</c:v>
                </c:pt>
                <c:pt idx="6">
                  <c:v>0.35000000000000003</c:v>
                </c:pt>
                <c:pt idx="7">
                  <c:v>0.4</c:v>
                </c:pt>
                <c:pt idx="8">
                  <c:v>0.45</c:v>
                </c:pt>
                <c:pt idx="9">
                  <c:v>0.5</c:v>
                </c:pt>
                <c:pt idx="10">
                  <c:v>0.55000000000000004</c:v>
                </c:pt>
                <c:pt idx="11">
                  <c:v>0.60000000000000009</c:v>
                </c:pt>
                <c:pt idx="12">
                  <c:v>0.65</c:v>
                </c:pt>
                <c:pt idx="13">
                  <c:v>0.70000000000000007</c:v>
                </c:pt>
                <c:pt idx="14">
                  <c:v>0.75</c:v>
                </c:pt>
                <c:pt idx="15">
                  <c:v>0.8</c:v>
                </c:pt>
                <c:pt idx="16">
                  <c:v>0.85000000000000009</c:v>
                </c:pt>
                <c:pt idx="17">
                  <c:v>0.9</c:v>
                </c:pt>
                <c:pt idx="18">
                  <c:v>0.95000000000000007</c:v>
                </c:pt>
                <c:pt idx="19">
                  <c:v>1</c:v>
                </c:pt>
                <c:pt idx="20">
                  <c:v>1.05</c:v>
                </c:pt>
                <c:pt idx="21">
                  <c:v>1.1000000000000001</c:v>
                </c:pt>
                <c:pt idx="22">
                  <c:v>1.1500000000000001</c:v>
                </c:pt>
                <c:pt idx="23">
                  <c:v>1.2000000000000002</c:v>
                </c:pt>
                <c:pt idx="24">
                  <c:v>1.25</c:v>
                </c:pt>
                <c:pt idx="25">
                  <c:v>1.3</c:v>
                </c:pt>
                <c:pt idx="26">
                  <c:v>1.35</c:v>
                </c:pt>
                <c:pt idx="27">
                  <c:v>1.4000000000000001</c:v>
                </c:pt>
                <c:pt idx="28">
                  <c:v>1.4500000000000002</c:v>
                </c:pt>
                <c:pt idx="29">
                  <c:v>1.5</c:v>
                </c:pt>
                <c:pt idx="30">
                  <c:v>1.55</c:v>
                </c:pt>
                <c:pt idx="31">
                  <c:v>1.6</c:v>
                </c:pt>
                <c:pt idx="32">
                  <c:v>1.6500000000000001</c:v>
                </c:pt>
                <c:pt idx="33">
                  <c:v>1.7000000000000002</c:v>
                </c:pt>
                <c:pt idx="34">
                  <c:v>1.75</c:v>
                </c:pt>
                <c:pt idx="35">
                  <c:v>1.8</c:v>
                </c:pt>
                <c:pt idx="36">
                  <c:v>1.85</c:v>
                </c:pt>
                <c:pt idx="37">
                  <c:v>1.9000000000000001</c:v>
                </c:pt>
                <c:pt idx="38">
                  <c:v>1.9500000000000002</c:v>
                </c:pt>
                <c:pt idx="39">
                  <c:v>2</c:v>
                </c:pt>
                <c:pt idx="40">
                  <c:v>2.0500000000000003</c:v>
                </c:pt>
                <c:pt idx="41">
                  <c:v>2.1</c:v>
                </c:pt>
                <c:pt idx="42">
                  <c:v>2.15</c:v>
                </c:pt>
                <c:pt idx="43">
                  <c:v>2.2000000000000002</c:v>
                </c:pt>
                <c:pt idx="44">
                  <c:v>2.25</c:v>
                </c:pt>
                <c:pt idx="45">
                  <c:v>2.3000000000000003</c:v>
                </c:pt>
                <c:pt idx="46">
                  <c:v>2.35</c:v>
                </c:pt>
                <c:pt idx="47">
                  <c:v>2.4000000000000004</c:v>
                </c:pt>
                <c:pt idx="48">
                  <c:v>2.4500000000000002</c:v>
                </c:pt>
                <c:pt idx="49">
                  <c:v>2.5</c:v>
                </c:pt>
                <c:pt idx="50">
                  <c:v>2.5500000000000003</c:v>
                </c:pt>
                <c:pt idx="51">
                  <c:v>2.6</c:v>
                </c:pt>
                <c:pt idx="52">
                  <c:v>2.6500000000000004</c:v>
                </c:pt>
                <c:pt idx="53">
                  <c:v>2.7</c:v>
                </c:pt>
                <c:pt idx="54">
                  <c:v>2.75</c:v>
                </c:pt>
                <c:pt idx="55">
                  <c:v>2.8000000000000003</c:v>
                </c:pt>
                <c:pt idx="56">
                  <c:v>2.85</c:v>
                </c:pt>
                <c:pt idx="57">
                  <c:v>2.9000000000000004</c:v>
                </c:pt>
                <c:pt idx="58">
                  <c:v>2.95</c:v>
                </c:pt>
              </c:numCache>
            </c:numRef>
          </c:xVal>
          <c:yVal>
            <c:numRef>
              <c:f>[CSA_021218_ThorlabsLivePig.xlsx]Pressure_align!$AC$3:$AC$61</c:f>
              <c:numCache>
                <c:formatCode>0.00</c:formatCode>
                <c:ptCount val="59"/>
                <c:pt idx="0">
                  <c:v>8.0535736083979792E-2</c:v>
                </c:pt>
                <c:pt idx="1">
                  <c:v>9.0911712646479792E-2</c:v>
                </c:pt>
                <c:pt idx="2">
                  <c:v>0.16873153686522979</c:v>
                </c:pt>
                <c:pt idx="3">
                  <c:v>0.10647567749022979</c:v>
                </c:pt>
                <c:pt idx="4">
                  <c:v>2.3467864990229792E-2</c:v>
                </c:pt>
                <c:pt idx="5">
                  <c:v>0.17391952514647979</c:v>
                </c:pt>
                <c:pt idx="6">
                  <c:v>0.51632675170897979</c:v>
                </c:pt>
                <c:pt idx="7">
                  <c:v>0.88986190795897979</c:v>
                </c:pt>
                <c:pt idx="8">
                  <c:v>1.4968727493286098</c:v>
                </c:pt>
                <c:pt idx="9">
                  <c:v>2.2646950149536105</c:v>
                </c:pt>
                <c:pt idx="10">
                  <c:v>3.0636776351928701</c:v>
                </c:pt>
                <c:pt idx="11">
                  <c:v>4.0493954086303701</c:v>
                </c:pt>
                <c:pt idx="12">
                  <c:v>5.1440609359741201</c:v>
                </c:pt>
                <c:pt idx="13">
                  <c:v>6.2750748062133797</c:v>
                </c:pt>
                <c:pt idx="14">
                  <c:v>7.4994562530517577</c:v>
                </c:pt>
                <c:pt idx="15">
                  <c:v>8.8172052764892559</c:v>
                </c:pt>
                <c:pt idx="16">
                  <c:v>10.166130867004394</c:v>
                </c:pt>
                <c:pt idx="17">
                  <c:v>11.400872077941887</c:v>
                </c:pt>
                <c:pt idx="18">
                  <c:v>12.495570030212392</c:v>
                </c:pt>
                <c:pt idx="19">
                  <c:v>13.54355987548827</c:v>
                </c:pt>
                <c:pt idx="20">
                  <c:v>14.555217590332012</c:v>
                </c:pt>
                <c:pt idx="21">
                  <c:v>15.167416419982887</c:v>
                </c:pt>
                <c:pt idx="22">
                  <c:v>15.577283706665014</c:v>
                </c:pt>
                <c:pt idx="23">
                  <c:v>16.116834487915007</c:v>
                </c:pt>
                <c:pt idx="24">
                  <c:v>16.350293960571257</c:v>
                </c:pt>
                <c:pt idx="25">
                  <c:v>16.469617691040014</c:v>
                </c:pt>
                <c:pt idx="26">
                  <c:v>16.620085563659632</c:v>
                </c:pt>
                <c:pt idx="27">
                  <c:v>16.028638687133757</c:v>
                </c:pt>
                <c:pt idx="28">
                  <c:v>15.58764347076413</c:v>
                </c:pt>
                <c:pt idx="29">
                  <c:v>15.136288490295387</c:v>
                </c:pt>
                <c:pt idx="30">
                  <c:v>11.229668464660637</c:v>
                </c:pt>
                <c:pt idx="31">
                  <c:v>10.295814361572258</c:v>
                </c:pt>
                <c:pt idx="32">
                  <c:v>9.4968479537963866</c:v>
                </c:pt>
                <c:pt idx="33">
                  <c:v>8.1998508834838866</c:v>
                </c:pt>
                <c:pt idx="34">
                  <c:v>7.2037409210205094</c:v>
                </c:pt>
                <c:pt idx="35">
                  <c:v>6.4203384780883797</c:v>
                </c:pt>
                <c:pt idx="36">
                  <c:v>5.6784399414062499</c:v>
                </c:pt>
                <c:pt idx="37">
                  <c:v>5.0610693359374999</c:v>
                </c:pt>
                <c:pt idx="38">
                  <c:v>4.4748104476928701</c:v>
                </c:pt>
                <c:pt idx="39">
                  <c:v>4.0130632781982403</c:v>
                </c:pt>
                <c:pt idx="40">
                  <c:v>3.5565203094482398</c:v>
                </c:pt>
                <c:pt idx="41">
                  <c:v>3.0895851516723596</c:v>
                </c:pt>
                <c:pt idx="42">
                  <c:v>2.7264259719848596</c:v>
                </c:pt>
                <c:pt idx="43">
                  <c:v>2.3580788040161096</c:v>
                </c:pt>
                <c:pt idx="44">
                  <c:v>1.9482115173339798</c:v>
                </c:pt>
                <c:pt idx="45">
                  <c:v>1.6784361267089798</c:v>
                </c:pt>
                <c:pt idx="46">
                  <c:v>1.4346006774902298</c:v>
                </c:pt>
                <c:pt idx="47">
                  <c:v>1.2322691345214798</c:v>
                </c:pt>
                <c:pt idx="48">
                  <c:v>0.99362167358397979</c:v>
                </c:pt>
                <c:pt idx="49">
                  <c:v>0.81723007202147979</c:v>
                </c:pt>
                <c:pt idx="50">
                  <c:v>0.72903427124022979</c:v>
                </c:pt>
                <c:pt idx="51">
                  <c:v>0.56301864624022979</c:v>
                </c:pt>
                <c:pt idx="52">
                  <c:v>0.42813095092772979</c:v>
                </c:pt>
                <c:pt idx="53">
                  <c:v>0.39181503295897979</c:v>
                </c:pt>
                <c:pt idx="54">
                  <c:v>0.35031112670897979</c:v>
                </c:pt>
                <c:pt idx="55">
                  <c:v>0.17391952514647979</c:v>
                </c:pt>
                <c:pt idx="56">
                  <c:v>0.15316757202147979</c:v>
                </c:pt>
                <c:pt idx="57">
                  <c:v>0.14279159545897979</c:v>
                </c:pt>
                <c:pt idx="58">
                  <c:v>8.5723724365229792E-2</c:v>
                </c:pt>
              </c:numCache>
            </c:numRef>
          </c:yVal>
          <c:smooth val="0"/>
          <c:extLst>
            <c:ext xmlns:c16="http://schemas.microsoft.com/office/drawing/2014/chart" uri="{C3380CC4-5D6E-409C-BE32-E72D297353CC}">
              <c16:uniqueId val="{00000002-AC13-4663-ABAE-742D034C1934}"/>
            </c:ext>
          </c:extLst>
        </c:ser>
        <c:ser>
          <c:idx val="3"/>
          <c:order val="3"/>
          <c:tx>
            <c:strRef>
              <c:f>[CSA_021218_ThorlabsLivePig.xlsx]Pressure_align!$AF$2</c:f>
              <c:strCache>
                <c:ptCount val="1"/>
                <c:pt idx="0">
                  <c:v>24cmH₂O</c:v>
                </c:pt>
              </c:strCache>
            </c:strRef>
          </c:tx>
          <c:spPr>
            <a:ln w="19050" cap="rnd">
              <a:solidFill>
                <a:schemeClr val="accent4"/>
              </a:solidFill>
              <a:round/>
            </a:ln>
            <a:effectLst/>
          </c:spPr>
          <c:marker>
            <c:symbol val="none"/>
          </c:marker>
          <c:xVal>
            <c:numRef>
              <c:f>[CSA_021218_ThorlabsLivePig.xlsx]Pressure_align!$B$3:$B$61</c:f>
              <c:numCache>
                <c:formatCode>0.00</c:formatCode>
                <c:ptCount val="59"/>
                <c:pt idx="0">
                  <c:v>0.05</c:v>
                </c:pt>
                <c:pt idx="1">
                  <c:v>0.1</c:v>
                </c:pt>
                <c:pt idx="2">
                  <c:v>0.15000000000000002</c:v>
                </c:pt>
                <c:pt idx="3">
                  <c:v>0.2</c:v>
                </c:pt>
                <c:pt idx="4">
                  <c:v>0.25</c:v>
                </c:pt>
                <c:pt idx="5">
                  <c:v>0.30000000000000004</c:v>
                </c:pt>
                <c:pt idx="6">
                  <c:v>0.35000000000000003</c:v>
                </c:pt>
                <c:pt idx="7">
                  <c:v>0.4</c:v>
                </c:pt>
                <c:pt idx="8">
                  <c:v>0.45</c:v>
                </c:pt>
                <c:pt idx="9">
                  <c:v>0.5</c:v>
                </c:pt>
                <c:pt idx="10">
                  <c:v>0.55000000000000004</c:v>
                </c:pt>
                <c:pt idx="11">
                  <c:v>0.60000000000000009</c:v>
                </c:pt>
                <c:pt idx="12">
                  <c:v>0.65</c:v>
                </c:pt>
                <c:pt idx="13">
                  <c:v>0.70000000000000007</c:v>
                </c:pt>
                <c:pt idx="14">
                  <c:v>0.75</c:v>
                </c:pt>
                <c:pt idx="15">
                  <c:v>0.8</c:v>
                </c:pt>
                <c:pt idx="16">
                  <c:v>0.85000000000000009</c:v>
                </c:pt>
                <c:pt idx="17">
                  <c:v>0.9</c:v>
                </c:pt>
                <c:pt idx="18">
                  <c:v>0.95000000000000007</c:v>
                </c:pt>
                <c:pt idx="19">
                  <c:v>1</c:v>
                </c:pt>
                <c:pt idx="20">
                  <c:v>1.05</c:v>
                </c:pt>
                <c:pt idx="21">
                  <c:v>1.1000000000000001</c:v>
                </c:pt>
                <c:pt idx="22">
                  <c:v>1.1500000000000001</c:v>
                </c:pt>
                <c:pt idx="23">
                  <c:v>1.2000000000000002</c:v>
                </c:pt>
                <c:pt idx="24">
                  <c:v>1.25</c:v>
                </c:pt>
                <c:pt idx="25">
                  <c:v>1.3</c:v>
                </c:pt>
                <c:pt idx="26">
                  <c:v>1.35</c:v>
                </c:pt>
                <c:pt idx="27">
                  <c:v>1.4000000000000001</c:v>
                </c:pt>
                <c:pt idx="28">
                  <c:v>1.4500000000000002</c:v>
                </c:pt>
                <c:pt idx="29">
                  <c:v>1.5</c:v>
                </c:pt>
                <c:pt idx="30">
                  <c:v>1.55</c:v>
                </c:pt>
                <c:pt idx="31">
                  <c:v>1.6</c:v>
                </c:pt>
                <c:pt idx="32">
                  <c:v>1.6500000000000001</c:v>
                </c:pt>
                <c:pt idx="33">
                  <c:v>1.7000000000000002</c:v>
                </c:pt>
                <c:pt idx="34">
                  <c:v>1.75</c:v>
                </c:pt>
                <c:pt idx="35">
                  <c:v>1.8</c:v>
                </c:pt>
                <c:pt idx="36">
                  <c:v>1.85</c:v>
                </c:pt>
                <c:pt idx="37">
                  <c:v>1.9000000000000001</c:v>
                </c:pt>
                <c:pt idx="38">
                  <c:v>1.9500000000000002</c:v>
                </c:pt>
                <c:pt idx="39">
                  <c:v>2</c:v>
                </c:pt>
                <c:pt idx="40">
                  <c:v>2.0500000000000003</c:v>
                </c:pt>
                <c:pt idx="41">
                  <c:v>2.1</c:v>
                </c:pt>
                <c:pt idx="42">
                  <c:v>2.15</c:v>
                </c:pt>
                <c:pt idx="43">
                  <c:v>2.2000000000000002</c:v>
                </c:pt>
                <c:pt idx="44">
                  <c:v>2.25</c:v>
                </c:pt>
                <c:pt idx="45">
                  <c:v>2.3000000000000003</c:v>
                </c:pt>
                <c:pt idx="46">
                  <c:v>2.35</c:v>
                </c:pt>
                <c:pt idx="47">
                  <c:v>2.4000000000000004</c:v>
                </c:pt>
                <c:pt idx="48">
                  <c:v>2.4500000000000002</c:v>
                </c:pt>
                <c:pt idx="49">
                  <c:v>2.5</c:v>
                </c:pt>
                <c:pt idx="50">
                  <c:v>2.5500000000000003</c:v>
                </c:pt>
                <c:pt idx="51">
                  <c:v>2.6</c:v>
                </c:pt>
                <c:pt idx="52">
                  <c:v>2.6500000000000004</c:v>
                </c:pt>
                <c:pt idx="53">
                  <c:v>2.7</c:v>
                </c:pt>
                <c:pt idx="54">
                  <c:v>2.75</c:v>
                </c:pt>
                <c:pt idx="55">
                  <c:v>2.8000000000000003</c:v>
                </c:pt>
                <c:pt idx="56">
                  <c:v>2.85</c:v>
                </c:pt>
                <c:pt idx="57">
                  <c:v>2.9000000000000004</c:v>
                </c:pt>
                <c:pt idx="58">
                  <c:v>2.95</c:v>
                </c:pt>
              </c:numCache>
            </c:numRef>
          </c:xVal>
          <c:yVal>
            <c:numRef>
              <c:f>[CSA_021218_ThorlabsLivePig.xlsx]Pressure_align!$AJ$3:$AJ$61</c:f>
              <c:numCache>
                <c:formatCode>0.00</c:formatCode>
                <c:ptCount val="59"/>
                <c:pt idx="0">
                  <c:v>0.16873153686522979</c:v>
                </c:pt>
                <c:pt idx="1">
                  <c:v>0.14797958374022979</c:v>
                </c:pt>
                <c:pt idx="2">
                  <c:v>7.5347747802729792E-2</c:v>
                </c:pt>
                <c:pt idx="3">
                  <c:v>3.3843841552729792E-2</c:v>
                </c:pt>
                <c:pt idx="4">
                  <c:v>4.4219818115229792E-2</c:v>
                </c:pt>
                <c:pt idx="5">
                  <c:v>0.25173934936522979</c:v>
                </c:pt>
                <c:pt idx="6">
                  <c:v>0.63046249389647979</c:v>
                </c:pt>
                <c:pt idx="7">
                  <c:v>1.2219093704223598</c:v>
                </c:pt>
                <c:pt idx="8">
                  <c:v>2.0467995071411105</c:v>
                </c:pt>
                <c:pt idx="9">
                  <c:v>2.9962175750732403</c:v>
                </c:pt>
                <c:pt idx="10">
                  <c:v>4.0234554672241201</c:v>
                </c:pt>
                <c:pt idx="11">
                  <c:v>5.3100927734374981</c:v>
                </c:pt>
                <c:pt idx="12">
                  <c:v>6.6745661163330068</c:v>
                </c:pt>
                <c:pt idx="13">
                  <c:v>8.1790827178955059</c:v>
                </c:pt>
                <c:pt idx="14">
                  <c:v>9.844475593566882</c:v>
                </c:pt>
                <c:pt idx="15">
                  <c:v>11.592843856811513</c:v>
                </c:pt>
                <c:pt idx="16">
                  <c:v>13.429391708374006</c:v>
                </c:pt>
                <c:pt idx="17">
                  <c:v>15.089612808227539</c:v>
                </c:pt>
                <c:pt idx="18">
                  <c:v>16.780896987915035</c:v>
                </c:pt>
                <c:pt idx="19">
                  <c:v>18.363249626159678</c:v>
                </c:pt>
                <c:pt idx="20">
                  <c:v>19.878190841674808</c:v>
                </c:pt>
                <c:pt idx="21">
                  <c:v>22.996204223632823</c:v>
                </c:pt>
                <c:pt idx="22">
                  <c:v>23.447575416564973</c:v>
                </c:pt>
                <c:pt idx="23">
                  <c:v>23.857426490783723</c:v>
                </c:pt>
                <c:pt idx="24">
                  <c:v>22.918384399414073</c:v>
                </c:pt>
                <c:pt idx="25">
                  <c:v>22.249133911132827</c:v>
                </c:pt>
                <c:pt idx="26">
                  <c:v>21.517611351013208</c:v>
                </c:pt>
                <c:pt idx="27">
                  <c:v>19.732910957336436</c:v>
                </c:pt>
                <c:pt idx="28">
                  <c:v>18.487761344909686</c:v>
                </c:pt>
                <c:pt idx="29">
                  <c:v>17.180388298034686</c:v>
                </c:pt>
                <c:pt idx="30">
                  <c:v>15.520215835571287</c:v>
                </c:pt>
                <c:pt idx="31">
                  <c:v>14.202434387207042</c:v>
                </c:pt>
                <c:pt idx="32">
                  <c:v>12.646005477905263</c:v>
                </c:pt>
                <c:pt idx="33">
                  <c:v>11.063652839660634</c:v>
                </c:pt>
                <c:pt idx="34">
                  <c:v>9.8340834045410173</c:v>
                </c:pt>
                <c:pt idx="35">
                  <c:v>8.7238376998901366</c:v>
                </c:pt>
                <c:pt idx="36">
                  <c:v>7.7951715850830094</c:v>
                </c:pt>
                <c:pt idx="37">
                  <c:v>7.0325373077392594</c:v>
                </c:pt>
                <c:pt idx="38">
                  <c:v>6.3321426773071297</c:v>
                </c:pt>
                <c:pt idx="39">
                  <c:v>5.6421240234374999</c:v>
                </c:pt>
                <c:pt idx="40">
                  <c:v>5.1025570297241201</c:v>
                </c:pt>
                <c:pt idx="41">
                  <c:v>4.5266903305053701</c:v>
                </c:pt>
                <c:pt idx="42">
                  <c:v>4.0130632781982403</c:v>
                </c:pt>
                <c:pt idx="43">
                  <c:v>3.5772722625732398</c:v>
                </c:pt>
                <c:pt idx="44">
                  <c:v>3.1362932586669898</c:v>
                </c:pt>
                <c:pt idx="45">
                  <c:v>2.7523659133911096</c:v>
                </c:pt>
                <c:pt idx="46">
                  <c:v>2.3788307571411096</c:v>
                </c:pt>
                <c:pt idx="47">
                  <c:v>2.0104673767089798</c:v>
                </c:pt>
                <c:pt idx="48">
                  <c:v>1.6940000915527298</c:v>
                </c:pt>
                <c:pt idx="49">
                  <c:v>1.4761045837402298</c:v>
                </c:pt>
                <c:pt idx="50">
                  <c:v>1.2322691345214798</c:v>
                </c:pt>
                <c:pt idx="51">
                  <c:v>0.99362167358397979</c:v>
                </c:pt>
                <c:pt idx="52">
                  <c:v>0.76016220092772979</c:v>
                </c:pt>
                <c:pt idx="53">
                  <c:v>0.64083847045897979</c:v>
                </c:pt>
                <c:pt idx="54">
                  <c:v>0.49038681030272979</c:v>
                </c:pt>
                <c:pt idx="55">
                  <c:v>0.36587509155272979</c:v>
                </c:pt>
                <c:pt idx="56">
                  <c:v>0.29843124389647979</c:v>
                </c:pt>
                <c:pt idx="57">
                  <c:v>0.27249130249022979</c:v>
                </c:pt>
                <c:pt idx="58">
                  <c:v>0.19467147827147979</c:v>
                </c:pt>
              </c:numCache>
            </c:numRef>
          </c:yVal>
          <c:smooth val="0"/>
          <c:extLst>
            <c:ext xmlns:c16="http://schemas.microsoft.com/office/drawing/2014/chart" uri="{C3380CC4-5D6E-409C-BE32-E72D297353CC}">
              <c16:uniqueId val="{00000003-AC13-4663-ABAE-742D034C1934}"/>
            </c:ext>
          </c:extLst>
        </c:ser>
        <c:ser>
          <c:idx val="4"/>
          <c:order val="4"/>
          <c:tx>
            <c:strRef>
              <c:f>[CSA_021218_ThorlabsLivePig.xlsx]Pressure_align!$AM$2</c:f>
              <c:strCache>
                <c:ptCount val="1"/>
                <c:pt idx="0">
                  <c:v>30cmH₂O</c:v>
                </c:pt>
              </c:strCache>
            </c:strRef>
          </c:tx>
          <c:spPr>
            <a:ln w="19050" cap="rnd">
              <a:solidFill>
                <a:schemeClr val="accent5"/>
              </a:solidFill>
              <a:round/>
            </a:ln>
            <a:effectLst/>
          </c:spPr>
          <c:marker>
            <c:symbol val="none"/>
          </c:marker>
          <c:xVal>
            <c:numRef>
              <c:f>[CSA_021218_ThorlabsLivePig.xlsx]Pressure_align!$B$3:$B$61</c:f>
              <c:numCache>
                <c:formatCode>0.00</c:formatCode>
                <c:ptCount val="59"/>
                <c:pt idx="0">
                  <c:v>0.05</c:v>
                </c:pt>
                <c:pt idx="1">
                  <c:v>0.1</c:v>
                </c:pt>
                <c:pt idx="2">
                  <c:v>0.15000000000000002</c:v>
                </c:pt>
                <c:pt idx="3">
                  <c:v>0.2</c:v>
                </c:pt>
                <c:pt idx="4">
                  <c:v>0.25</c:v>
                </c:pt>
                <c:pt idx="5">
                  <c:v>0.30000000000000004</c:v>
                </c:pt>
                <c:pt idx="6">
                  <c:v>0.35000000000000003</c:v>
                </c:pt>
                <c:pt idx="7">
                  <c:v>0.4</c:v>
                </c:pt>
                <c:pt idx="8">
                  <c:v>0.45</c:v>
                </c:pt>
                <c:pt idx="9">
                  <c:v>0.5</c:v>
                </c:pt>
                <c:pt idx="10">
                  <c:v>0.55000000000000004</c:v>
                </c:pt>
                <c:pt idx="11">
                  <c:v>0.60000000000000009</c:v>
                </c:pt>
                <c:pt idx="12">
                  <c:v>0.65</c:v>
                </c:pt>
                <c:pt idx="13">
                  <c:v>0.70000000000000007</c:v>
                </c:pt>
                <c:pt idx="14">
                  <c:v>0.75</c:v>
                </c:pt>
                <c:pt idx="15">
                  <c:v>0.8</c:v>
                </c:pt>
                <c:pt idx="16">
                  <c:v>0.85000000000000009</c:v>
                </c:pt>
                <c:pt idx="17">
                  <c:v>0.9</c:v>
                </c:pt>
                <c:pt idx="18">
                  <c:v>0.95000000000000007</c:v>
                </c:pt>
                <c:pt idx="19">
                  <c:v>1</c:v>
                </c:pt>
                <c:pt idx="20">
                  <c:v>1.05</c:v>
                </c:pt>
                <c:pt idx="21">
                  <c:v>1.1000000000000001</c:v>
                </c:pt>
                <c:pt idx="22">
                  <c:v>1.1500000000000001</c:v>
                </c:pt>
                <c:pt idx="23">
                  <c:v>1.2000000000000002</c:v>
                </c:pt>
                <c:pt idx="24">
                  <c:v>1.25</c:v>
                </c:pt>
                <c:pt idx="25">
                  <c:v>1.3</c:v>
                </c:pt>
                <c:pt idx="26">
                  <c:v>1.35</c:v>
                </c:pt>
                <c:pt idx="27">
                  <c:v>1.4000000000000001</c:v>
                </c:pt>
                <c:pt idx="28">
                  <c:v>1.4500000000000002</c:v>
                </c:pt>
                <c:pt idx="29">
                  <c:v>1.5</c:v>
                </c:pt>
                <c:pt idx="30">
                  <c:v>1.55</c:v>
                </c:pt>
                <c:pt idx="31">
                  <c:v>1.6</c:v>
                </c:pt>
                <c:pt idx="32">
                  <c:v>1.6500000000000001</c:v>
                </c:pt>
                <c:pt idx="33">
                  <c:v>1.7000000000000002</c:v>
                </c:pt>
                <c:pt idx="34">
                  <c:v>1.75</c:v>
                </c:pt>
                <c:pt idx="35">
                  <c:v>1.8</c:v>
                </c:pt>
                <c:pt idx="36">
                  <c:v>1.85</c:v>
                </c:pt>
                <c:pt idx="37">
                  <c:v>1.9000000000000001</c:v>
                </c:pt>
                <c:pt idx="38">
                  <c:v>1.9500000000000002</c:v>
                </c:pt>
                <c:pt idx="39">
                  <c:v>2</c:v>
                </c:pt>
                <c:pt idx="40">
                  <c:v>2.0500000000000003</c:v>
                </c:pt>
                <c:pt idx="41">
                  <c:v>2.1</c:v>
                </c:pt>
                <c:pt idx="42">
                  <c:v>2.15</c:v>
                </c:pt>
                <c:pt idx="43">
                  <c:v>2.2000000000000002</c:v>
                </c:pt>
                <c:pt idx="44">
                  <c:v>2.25</c:v>
                </c:pt>
                <c:pt idx="45">
                  <c:v>2.3000000000000003</c:v>
                </c:pt>
                <c:pt idx="46">
                  <c:v>2.35</c:v>
                </c:pt>
                <c:pt idx="47">
                  <c:v>2.4000000000000004</c:v>
                </c:pt>
                <c:pt idx="48">
                  <c:v>2.4500000000000002</c:v>
                </c:pt>
                <c:pt idx="49">
                  <c:v>2.5</c:v>
                </c:pt>
                <c:pt idx="50">
                  <c:v>2.5500000000000003</c:v>
                </c:pt>
                <c:pt idx="51">
                  <c:v>2.6</c:v>
                </c:pt>
                <c:pt idx="52">
                  <c:v>2.6500000000000004</c:v>
                </c:pt>
                <c:pt idx="53">
                  <c:v>2.7</c:v>
                </c:pt>
                <c:pt idx="54">
                  <c:v>2.75</c:v>
                </c:pt>
                <c:pt idx="55">
                  <c:v>2.8000000000000003</c:v>
                </c:pt>
                <c:pt idx="56">
                  <c:v>2.85</c:v>
                </c:pt>
                <c:pt idx="57">
                  <c:v>2.9000000000000004</c:v>
                </c:pt>
                <c:pt idx="58">
                  <c:v>2.95</c:v>
                </c:pt>
              </c:numCache>
            </c:numRef>
          </c:xVal>
          <c:yVal>
            <c:numRef>
              <c:f>[CSA_021218_ThorlabsLivePig.xlsx]Pressure_align!$AQ$3:$AQ$61</c:f>
              <c:numCache>
                <c:formatCode>0.00</c:formatCode>
                <c:ptCount val="59"/>
                <c:pt idx="0">
                  <c:v>3.3843841552729792E-2</c:v>
                </c:pt>
                <c:pt idx="1">
                  <c:v>3.3843841552729792E-2</c:v>
                </c:pt>
                <c:pt idx="2">
                  <c:v>5.9783782958979792E-2</c:v>
                </c:pt>
                <c:pt idx="3">
                  <c:v>0.23098739624022979</c:v>
                </c:pt>
                <c:pt idx="4">
                  <c:v>0.56301864624022979</c:v>
                </c:pt>
                <c:pt idx="5">
                  <c:v>1.2426613235473598</c:v>
                </c:pt>
                <c:pt idx="6">
                  <c:v>2.1557634735107403</c:v>
                </c:pt>
                <c:pt idx="7">
                  <c:v>3.1985491180419903</c:v>
                </c:pt>
                <c:pt idx="8">
                  <c:v>4.4955786132812481</c:v>
                </c:pt>
                <c:pt idx="9">
                  <c:v>6.0364273452758779</c:v>
                </c:pt>
                <c:pt idx="10">
                  <c:v>7.8003595733642452</c:v>
                </c:pt>
                <c:pt idx="11">
                  <c:v>9.631751861572253</c:v>
                </c:pt>
                <c:pt idx="12">
                  <c:v>11.862619247436532</c:v>
                </c:pt>
                <c:pt idx="13">
                  <c:v>14.22317012786865</c:v>
                </c:pt>
                <c:pt idx="14">
                  <c:v>16.630445327758782</c:v>
                </c:pt>
                <c:pt idx="15">
                  <c:v>19.452775802612308</c:v>
                </c:pt>
                <c:pt idx="16">
                  <c:v>22.07272609710693</c:v>
                </c:pt>
                <c:pt idx="17">
                  <c:v>24.889852371215831</c:v>
                </c:pt>
                <c:pt idx="18">
                  <c:v>27.214103546142574</c:v>
                </c:pt>
                <c:pt idx="19">
                  <c:v>28.666788902282697</c:v>
                </c:pt>
                <c:pt idx="20">
                  <c:v>30.404764976501475</c:v>
                </c:pt>
                <c:pt idx="21">
                  <c:v>32.023449745178226</c:v>
                </c:pt>
                <c:pt idx="22">
                  <c:v>33.273771133422848</c:v>
                </c:pt>
                <c:pt idx="23">
                  <c:v>34.306197013854977</c:v>
                </c:pt>
                <c:pt idx="24">
                  <c:v>34.939147796630849</c:v>
                </c:pt>
                <c:pt idx="25">
                  <c:v>33.745878067016598</c:v>
                </c:pt>
                <c:pt idx="26">
                  <c:v>33.009167518615726</c:v>
                </c:pt>
                <c:pt idx="27">
                  <c:v>26.192053642272956</c:v>
                </c:pt>
                <c:pt idx="28">
                  <c:v>23.582463111877431</c:v>
                </c:pt>
                <c:pt idx="29">
                  <c:v>21.678455200195309</c:v>
                </c:pt>
                <c:pt idx="30">
                  <c:v>19.748458709716786</c:v>
                </c:pt>
                <c:pt idx="31">
                  <c:v>17.071440544128411</c:v>
                </c:pt>
                <c:pt idx="32">
                  <c:v>15.058468666076662</c:v>
                </c:pt>
                <c:pt idx="33">
                  <c:v>13.455347862243642</c:v>
                </c:pt>
                <c:pt idx="34">
                  <c:v>12.075326766967763</c:v>
                </c:pt>
                <c:pt idx="35">
                  <c:v>10.959893074035637</c:v>
                </c:pt>
                <c:pt idx="36">
                  <c:v>9.9378431701660173</c:v>
                </c:pt>
                <c:pt idx="37">
                  <c:v>8.8898533248901366</c:v>
                </c:pt>
                <c:pt idx="38">
                  <c:v>7.9352472686767594</c:v>
                </c:pt>
                <c:pt idx="39">
                  <c:v>7.1362970733642594</c:v>
                </c:pt>
                <c:pt idx="40">
                  <c:v>6.3684423828124999</c:v>
                </c:pt>
                <c:pt idx="41">
                  <c:v>5.6524999999999999</c:v>
                </c:pt>
                <c:pt idx="42">
                  <c:v>5.0247534179687499</c:v>
                </c:pt>
                <c:pt idx="43">
                  <c:v>4.3969744110107403</c:v>
                </c:pt>
                <c:pt idx="44">
                  <c:v>3.9404314422607398</c:v>
                </c:pt>
                <c:pt idx="45">
                  <c:v>3.4683245086669898</c:v>
                </c:pt>
                <c:pt idx="46">
                  <c:v>2.9858253860473596</c:v>
                </c:pt>
                <c:pt idx="47">
                  <c:v>2.4929664993286096</c:v>
                </c:pt>
                <c:pt idx="48">
                  <c:v>2.0312355422973596</c:v>
                </c:pt>
                <c:pt idx="49">
                  <c:v>1.7199400329589798</c:v>
                </c:pt>
                <c:pt idx="50">
                  <c:v>1.4916685485839798</c:v>
                </c:pt>
                <c:pt idx="51">
                  <c:v>1.2633970642089798</c:v>
                </c:pt>
                <c:pt idx="52">
                  <c:v>1.0714414978027298</c:v>
                </c:pt>
                <c:pt idx="53">
                  <c:v>0.79129013061522979</c:v>
                </c:pt>
                <c:pt idx="54">
                  <c:v>0.56820663452147979</c:v>
                </c:pt>
                <c:pt idx="55">
                  <c:v>0.44888290405272979</c:v>
                </c:pt>
                <c:pt idx="56">
                  <c:v>0.31918319702147979</c:v>
                </c:pt>
                <c:pt idx="57">
                  <c:v>0.19985946655272979</c:v>
                </c:pt>
                <c:pt idx="58">
                  <c:v>2.8655853271479792E-2</c:v>
                </c:pt>
              </c:numCache>
            </c:numRef>
          </c:yVal>
          <c:smooth val="0"/>
          <c:extLst>
            <c:ext xmlns:c16="http://schemas.microsoft.com/office/drawing/2014/chart" uri="{C3380CC4-5D6E-409C-BE32-E72D297353CC}">
              <c16:uniqueId val="{00000004-AC13-4663-ABAE-742D034C1934}"/>
            </c:ext>
          </c:extLst>
        </c:ser>
        <c:dLbls>
          <c:showLegendKey val="0"/>
          <c:showVal val="0"/>
          <c:showCatName val="0"/>
          <c:showSerName val="0"/>
          <c:showPercent val="0"/>
          <c:showBubbleSize val="0"/>
        </c:dLbls>
        <c:axId val="445572776"/>
        <c:axId val="445570816"/>
      </c:scatterChart>
      <c:valAx>
        <c:axId val="445572776"/>
        <c:scaling>
          <c:orientation val="minMax"/>
          <c:max val="3"/>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600" b="0" i="0" u="none" strike="noStrike" kern="1200" baseline="0">
                    <a:solidFill>
                      <a:schemeClr val="tx1"/>
                    </a:solidFill>
                    <a:latin typeface="+mn-lt"/>
                    <a:ea typeface="+mn-ea"/>
                    <a:cs typeface="+mn-cs"/>
                  </a:defRPr>
                </a:pPr>
                <a:r>
                  <a:rPr lang="en-US"/>
                  <a:t>Time (s)</a:t>
                </a:r>
              </a:p>
            </c:rich>
          </c:tx>
          <c:overlay val="0"/>
          <c:spPr>
            <a:noFill/>
            <a:ln>
              <a:noFill/>
            </a:ln>
            <a:effectLst/>
          </c:spPr>
          <c:txPr>
            <a:bodyPr rot="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en-US"/>
            </a:p>
          </c:txPr>
        </c:title>
        <c:numFmt formatCode="0.0" sourceLinked="0"/>
        <c:majorTickMark val="none"/>
        <c:minorTickMark val="none"/>
        <c:tickLblPos val="low"/>
        <c:spPr>
          <a:noFill/>
          <a:ln w="12700" cap="flat" cmpd="sng" algn="ctr">
            <a:solidFill>
              <a:schemeClr val="tx1"/>
            </a:solidFill>
            <a:round/>
          </a:ln>
          <a:effectLst/>
        </c:spPr>
        <c:txPr>
          <a:bodyPr rot="-6000000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en-US"/>
          </a:p>
        </c:txPr>
        <c:crossAx val="445570816"/>
        <c:crosses val="autoZero"/>
        <c:crossBetween val="midCat"/>
      </c:valAx>
      <c:valAx>
        <c:axId val="44557081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600" b="0" i="0" u="none" strike="noStrike" kern="1200" baseline="0">
                    <a:solidFill>
                      <a:schemeClr val="tx1"/>
                    </a:solidFill>
                    <a:latin typeface="+mn-lt"/>
                    <a:ea typeface="+mn-ea"/>
                    <a:cs typeface="+mn-cs"/>
                  </a:defRPr>
                </a:pPr>
                <a:r>
                  <a:rPr lang="en-US"/>
                  <a:t>CSA (mm2)</a:t>
                </a:r>
              </a:p>
            </c:rich>
          </c:tx>
          <c:layout>
            <c:manualLayout>
              <c:xMode val="edge"/>
              <c:yMode val="edge"/>
              <c:x val="1.845444059976932E-2"/>
              <c:y val="0.282218212306795"/>
            </c:manualLayout>
          </c:layout>
          <c:overlay val="0"/>
          <c:spPr>
            <a:noFill/>
            <a:ln>
              <a:noFill/>
            </a:ln>
            <a:effectLst/>
          </c:spPr>
          <c:txPr>
            <a:bodyPr rot="-540000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en-US"/>
            </a:p>
          </c:txPr>
        </c:title>
        <c:numFmt formatCode="0" sourceLinked="0"/>
        <c:majorTickMark val="none"/>
        <c:minorTickMark val="none"/>
        <c:tickLblPos val="nextTo"/>
        <c:spPr>
          <a:noFill/>
          <a:ln w="12700" cap="flat" cmpd="sng" algn="ctr">
            <a:solidFill>
              <a:schemeClr val="tx1"/>
            </a:solidFill>
            <a:round/>
          </a:ln>
          <a:effectLst/>
        </c:spPr>
        <c:txPr>
          <a:bodyPr rot="-6000000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en-US"/>
          </a:p>
        </c:txPr>
        <c:crossAx val="445572776"/>
        <c:crosses val="autoZero"/>
        <c:crossBetween val="midCat"/>
      </c:valAx>
      <c:spPr>
        <a:noFill/>
        <a:ln w="12700">
          <a:solidFill>
            <a:schemeClr val="tx1"/>
          </a:solidFill>
        </a:ln>
        <a:effectLst/>
      </c:spPr>
    </c:plotArea>
    <c:legend>
      <c:legendPos val="r"/>
      <c:overlay val="0"/>
      <c:spPr>
        <a:noFill/>
        <a:ln>
          <a:noFill/>
        </a:ln>
        <a:effectLst/>
      </c:spPr>
      <c:txPr>
        <a:bodyPr rot="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en-US"/>
        </a:p>
      </c:txPr>
    </c:legend>
    <c:plotVisOnly val="1"/>
    <c:dispBlanksAs val="gap"/>
    <c:showDLblsOverMax val="0"/>
  </c:chart>
  <c:spPr>
    <a:noFill/>
    <a:ln>
      <a:noFill/>
    </a:ln>
    <a:effectLst/>
  </c:spPr>
  <c:txPr>
    <a:bodyPr/>
    <a:lstStyle/>
    <a:p>
      <a:pPr>
        <a:defRPr sz="1600">
          <a:solidFill>
            <a:schemeClr val="tx1"/>
          </a:solidFill>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8244720365576461"/>
          <c:y val="5.7060367454068242E-2"/>
          <c:w val="0.66111314112604846"/>
          <c:h val="0.62849372995042274"/>
        </c:manualLayout>
      </c:layout>
      <c:scatterChart>
        <c:scatterStyle val="lineMarker"/>
        <c:varyColors val="0"/>
        <c:ser>
          <c:idx val="1"/>
          <c:order val="1"/>
          <c:tx>
            <c:v>CSA_6cmH2O</c:v>
          </c:tx>
          <c:spPr>
            <a:ln w="19050" cap="rnd">
              <a:solidFill>
                <a:schemeClr val="accent2"/>
              </a:solidFill>
              <a:round/>
            </a:ln>
            <a:effectLst/>
          </c:spPr>
          <c:marker>
            <c:symbol val="none"/>
          </c:marker>
          <c:xVal>
            <c:numRef>
              <c:f>[CSA_021218_ThorlabsLivePig.xlsx]SS!$B$3:$B$240</c:f>
              <c:numCache>
                <c:formatCode>General</c:formatCode>
                <c:ptCount val="238"/>
                <c:pt idx="0">
                  <c:v>0.05</c:v>
                </c:pt>
                <c:pt idx="1">
                  <c:v>0.1</c:v>
                </c:pt>
                <c:pt idx="2">
                  <c:v>0.15000000000000002</c:v>
                </c:pt>
                <c:pt idx="3">
                  <c:v>0.2</c:v>
                </c:pt>
                <c:pt idx="4">
                  <c:v>0.25</c:v>
                </c:pt>
                <c:pt idx="5">
                  <c:v>0.30000000000000004</c:v>
                </c:pt>
                <c:pt idx="6">
                  <c:v>0.35000000000000003</c:v>
                </c:pt>
                <c:pt idx="7">
                  <c:v>0.4</c:v>
                </c:pt>
                <c:pt idx="8">
                  <c:v>0.45</c:v>
                </c:pt>
                <c:pt idx="9">
                  <c:v>0.5</c:v>
                </c:pt>
                <c:pt idx="10">
                  <c:v>0.55000000000000004</c:v>
                </c:pt>
                <c:pt idx="11">
                  <c:v>0.60000000000000009</c:v>
                </c:pt>
                <c:pt idx="12">
                  <c:v>0.65</c:v>
                </c:pt>
                <c:pt idx="13">
                  <c:v>0.70000000000000007</c:v>
                </c:pt>
                <c:pt idx="14">
                  <c:v>0.75</c:v>
                </c:pt>
                <c:pt idx="15">
                  <c:v>0.8</c:v>
                </c:pt>
                <c:pt idx="16">
                  <c:v>0.85000000000000009</c:v>
                </c:pt>
                <c:pt idx="17">
                  <c:v>0.9</c:v>
                </c:pt>
                <c:pt idx="18">
                  <c:v>0.95000000000000007</c:v>
                </c:pt>
                <c:pt idx="19">
                  <c:v>1</c:v>
                </c:pt>
                <c:pt idx="20">
                  <c:v>1.05</c:v>
                </c:pt>
                <c:pt idx="21">
                  <c:v>1.1000000000000001</c:v>
                </c:pt>
                <c:pt idx="22">
                  <c:v>1.1500000000000001</c:v>
                </c:pt>
                <c:pt idx="23">
                  <c:v>1.2000000000000002</c:v>
                </c:pt>
                <c:pt idx="24">
                  <c:v>1.25</c:v>
                </c:pt>
                <c:pt idx="25">
                  <c:v>1.3</c:v>
                </c:pt>
                <c:pt idx="26">
                  <c:v>1.35</c:v>
                </c:pt>
                <c:pt idx="27">
                  <c:v>1.4000000000000001</c:v>
                </c:pt>
                <c:pt idx="28">
                  <c:v>1.4500000000000002</c:v>
                </c:pt>
                <c:pt idx="29">
                  <c:v>1.5</c:v>
                </c:pt>
                <c:pt idx="30">
                  <c:v>1.55</c:v>
                </c:pt>
                <c:pt idx="31">
                  <c:v>1.6</c:v>
                </c:pt>
                <c:pt idx="32">
                  <c:v>1.6500000000000001</c:v>
                </c:pt>
                <c:pt idx="33">
                  <c:v>1.7000000000000002</c:v>
                </c:pt>
                <c:pt idx="34">
                  <c:v>1.75</c:v>
                </c:pt>
                <c:pt idx="35">
                  <c:v>1.8</c:v>
                </c:pt>
                <c:pt idx="36">
                  <c:v>1.85</c:v>
                </c:pt>
                <c:pt idx="37">
                  <c:v>1.9000000000000001</c:v>
                </c:pt>
                <c:pt idx="38">
                  <c:v>1.9500000000000002</c:v>
                </c:pt>
                <c:pt idx="39">
                  <c:v>2</c:v>
                </c:pt>
                <c:pt idx="40">
                  <c:v>2.0500000000000003</c:v>
                </c:pt>
                <c:pt idx="41">
                  <c:v>2.1</c:v>
                </c:pt>
                <c:pt idx="42">
                  <c:v>2.15</c:v>
                </c:pt>
                <c:pt idx="43">
                  <c:v>2.2000000000000002</c:v>
                </c:pt>
                <c:pt idx="44">
                  <c:v>2.25</c:v>
                </c:pt>
                <c:pt idx="45">
                  <c:v>2.3000000000000003</c:v>
                </c:pt>
                <c:pt idx="46">
                  <c:v>2.35</c:v>
                </c:pt>
                <c:pt idx="47">
                  <c:v>2.4000000000000004</c:v>
                </c:pt>
                <c:pt idx="48">
                  <c:v>2.4500000000000002</c:v>
                </c:pt>
                <c:pt idx="49">
                  <c:v>2.5</c:v>
                </c:pt>
                <c:pt idx="50">
                  <c:v>2.5500000000000003</c:v>
                </c:pt>
                <c:pt idx="51">
                  <c:v>2.6</c:v>
                </c:pt>
                <c:pt idx="52">
                  <c:v>2.6500000000000004</c:v>
                </c:pt>
                <c:pt idx="53">
                  <c:v>2.7</c:v>
                </c:pt>
                <c:pt idx="54">
                  <c:v>2.75</c:v>
                </c:pt>
                <c:pt idx="55">
                  <c:v>2.8000000000000003</c:v>
                </c:pt>
                <c:pt idx="56">
                  <c:v>2.85</c:v>
                </c:pt>
                <c:pt idx="57">
                  <c:v>2.9000000000000004</c:v>
                </c:pt>
                <c:pt idx="58">
                  <c:v>2.95</c:v>
                </c:pt>
                <c:pt idx="59">
                  <c:v>3</c:v>
                </c:pt>
                <c:pt idx="60">
                  <c:v>3.0500000000000003</c:v>
                </c:pt>
                <c:pt idx="61">
                  <c:v>3.1</c:v>
                </c:pt>
                <c:pt idx="62">
                  <c:v>3.1500000000000004</c:v>
                </c:pt>
                <c:pt idx="63">
                  <c:v>3.2</c:v>
                </c:pt>
                <c:pt idx="64">
                  <c:v>3.25</c:v>
                </c:pt>
                <c:pt idx="65">
                  <c:v>3.3000000000000003</c:v>
                </c:pt>
                <c:pt idx="66">
                  <c:v>3.35</c:v>
                </c:pt>
                <c:pt idx="67">
                  <c:v>3.4000000000000004</c:v>
                </c:pt>
                <c:pt idx="68">
                  <c:v>3.45</c:v>
                </c:pt>
                <c:pt idx="69">
                  <c:v>3.5</c:v>
                </c:pt>
                <c:pt idx="70">
                  <c:v>3.5500000000000003</c:v>
                </c:pt>
                <c:pt idx="71">
                  <c:v>3.6</c:v>
                </c:pt>
                <c:pt idx="72">
                  <c:v>3.6500000000000004</c:v>
                </c:pt>
                <c:pt idx="73">
                  <c:v>3.7</c:v>
                </c:pt>
                <c:pt idx="74">
                  <c:v>3.75</c:v>
                </c:pt>
                <c:pt idx="75">
                  <c:v>3.8000000000000003</c:v>
                </c:pt>
                <c:pt idx="76">
                  <c:v>3.85</c:v>
                </c:pt>
                <c:pt idx="77">
                  <c:v>3.9000000000000004</c:v>
                </c:pt>
                <c:pt idx="78">
                  <c:v>3.95</c:v>
                </c:pt>
                <c:pt idx="79">
                  <c:v>4</c:v>
                </c:pt>
                <c:pt idx="80">
                  <c:v>4.05</c:v>
                </c:pt>
                <c:pt idx="81">
                  <c:v>4.1000000000000005</c:v>
                </c:pt>
                <c:pt idx="82">
                  <c:v>4.1500000000000004</c:v>
                </c:pt>
                <c:pt idx="83">
                  <c:v>4.2</c:v>
                </c:pt>
                <c:pt idx="84">
                  <c:v>4.25</c:v>
                </c:pt>
                <c:pt idx="85">
                  <c:v>4.3</c:v>
                </c:pt>
                <c:pt idx="86">
                  <c:v>4.3500000000000005</c:v>
                </c:pt>
                <c:pt idx="87">
                  <c:v>4.4000000000000004</c:v>
                </c:pt>
                <c:pt idx="88">
                  <c:v>4.45</c:v>
                </c:pt>
                <c:pt idx="89">
                  <c:v>4.5</c:v>
                </c:pt>
                <c:pt idx="90">
                  <c:v>4.55</c:v>
                </c:pt>
                <c:pt idx="91">
                  <c:v>4.6000000000000005</c:v>
                </c:pt>
                <c:pt idx="92">
                  <c:v>4.6500000000000004</c:v>
                </c:pt>
                <c:pt idx="93">
                  <c:v>4.7</c:v>
                </c:pt>
                <c:pt idx="94">
                  <c:v>4.75</c:v>
                </c:pt>
                <c:pt idx="95">
                  <c:v>4.8000000000000007</c:v>
                </c:pt>
                <c:pt idx="96">
                  <c:v>4.8500000000000005</c:v>
                </c:pt>
                <c:pt idx="97">
                  <c:v>4.9000000000000004</c:v>
                </c:pt>
                <c:pt idx="98">
                  <c:v>4.95</c:v>
                </c:pt>
                <c:pt idx="99">
                  <c:v>5</c:v>
                </c:pt>
                <c:pt idx="100">
                  <c:v>5.0500000000000007</c:v>
                </c:pt>
                <c:pt idx="101">
                  <c:v>5.1000000000000005</c:v>
                </c:pt>
                <c:pt idx="102">
                  <c:v>5.15</c:v>
                </c:pt>
                <c:pt idx="103">
                  <c:v>5.2</c:v>
                </c:pt>
                <c:pt idx="104">
                  <c:v>5.25</c:v>
                </c:pt>
                <c:pt idx="105">
                  <c:v>5.3000000000000007</c:v>
                </c:pt>
                <c:pt idx="106">
                  <c:v>5.3500000000000005</c:v>
                </c:pt>
                <c:pt idx="107">
                  <c:v>5.4</c:v>
                </c:pt>
                <c:pt idx="108">
                  <c:v>5.45</c:v>
                </c:pt>
                <c:pt idx="109">
                  <c:v>5.5</c:v>
                </c:pt>
                <c:pt idx="110">
                  <c:v>5.5500000000000007</c:v>
                </c:pt>
                <c:pt idx="111">
                  <c:v>5.6000000000000005</c:v>
                </c:pt>
                <c:pt idx="112">
                  <c:v>5.65</c:v>
                </c:pt>
                <c:pt idx="113">
                  <c:v>5.7</c:v>
                </c:pt>
                <c:pt idx="114">
                  <c:v>5.75</c:v>
                </c:pt>
                <c:pt idx="115">
                  <c:v>5.8000000000000007</c:v>
                </c:pt>
                <c:pt idx="116">
                  <c:v>5.8500000000000005</c:v>
                </c:pt>
                <c:pt idx="117">
                  <c:v>5.9</c:v>
                </c:pt>
                <c:pt idx="118">
                  <c:v>5.95</c:v>
                </c:pt>
                <c:pt idx="119">
                  <c:v>6</c:v>
                </c:pt>
                <c:pt idx="120">
                  <c:v>6.0500000000000007</c:v>
                </c:pt>
                <c:pt idx="121">
                  <c:v>6.1000000000000005</c:v>
                </c:pt>
                <c:pt idx="122">
                  <c:v>6.15</c:v>
                </c:pt>
                <c:pt idx="123">
                  <c:v>6.2</c:v>
                </c:pt>
                <c:pt idx="124">
                  <c:v>6.25</c:v>
                </c:pt>
                <c:pt idx="125">
                  <c:v>6.3000000000000007</c:v>
                </c:pt>
                <c:pt idx="126">
                  <c:v>6.3500000000000005</c:v>
                </c:pt>
                <c:pt idx="127">
                  <c:v>6.4</c:v>
                </c:pt>
                <c:pt idx="128">
                  <c:v>6.45</c:v>
                </c:pt>
                <c:pt idx="129">
                  <c:v>6.5</c:v>
                </c:pt>
                <c:pt idx="130">
                  <c:v>6.5500000000000007</c:v>
                </c:pt>
                <c:pt idx="131">
                  <c:v>6.6000000000000005</c:v>
                </c:pt>
                <c:pt idx="132">
                  <c:v>6.65</c:v>
                </c:pt>
                <c:pt idx="133">
                  <c:v>6.7</c:v>
                </c:pt>
                <c:pt idx="134">
                  <c:v>6.75</c:v>
                </c:pt>
                <c:pt idx="135">
                  <c:v>6.8000000000000007</c:v>
                </c:pt>
                <c:pt idx="136">
                  <c:v>6.8500000000000005</c:v>
                </c:pt>
                <c:pt idx="137">
                  <c:v>6.9</c:v>
                </c:pt>
                <c:pt idx="138">
                  <c:v>6.95</c:v>
                </c:pt>
                <c:pt idx="139">
                  <c:v>7</c:v>
                </c:pt>
                <c:pt idx="140">
                  <c:v>7.0500000000000007</c:v>
                </c:pt>
                <c:pt idx="141">
                  <c:v>7.1000000000000005</c:v>
                </c:pt>
                <c:pt idx="142">
                  <c:v>7.15</c:v>
                </c:pt>
                <c:pt idx="143">
                  <c:v>7.2</c:v>
                </c:pt>
                <c:pt idx="144">
                  <c:v>7.25</c:v>
                </c:pt>
                <c:pt idx="145">
                  <c:v>7.3000000000000007</c:v>
                </c:pt>
                <c:pt idx="146">
                  <c:v>7.3500000000000005</c:v>
                </c:pt>
                <c:pt idx="147">
                  <c:v>7.4</c:v>
                </c:pt>
                <c:pt idx="148">
                  <c:v>7.45</c:v>
                </c:pt>
                <c:pt idx="149">
                  <c:v>7.5</c:v>
                </c:pt>
                <c:pt idx="150">
                  <c:v>7.5500000000000007</c:v>
                </c:pt>
                <c:pt idx="151">
                  <c:v>7.6000000000000005</c:v>
                </c:pt>
                <c:pt idx="152">
                  <c:v>7.65</c:v>
                </c:pt>
                <c:pt idx="153">
                  <c:v>7.7</c:v>
                </c:pt>
                <c:pt idx="154">
                  <c:v>7.75</c:v>
                </c:pt>
                <c:pt idx="155">
                  <c:v>7.8000000000000007</c:v>
                </c:pt>
                <c:pt idx="156">
                  <c:v>7.8500000000000005</c:v>
                </c:pt>
                <c:pt idx="157">
                  <c:v>7.9</c:v>
                </c:pt>
                <c:pt idx="158">
                  <c:v>7.95</c:v>
                </c:pt>
                <c:pt idx="159">
                  <c:v>8</c:v>
                </c:pt>
                <c:pt idx="160">
                  <c:v>8.0500000000000007</c:v>
                </c:pt>
                <c:pt idx="161">
                  <c:v>8.1</c:v>
                </c:pt>
                <c:pt idx="162">
                  <c:v>8.15</c:v>
                </c:pt>
                <c:pt idx="163">
                  <c:v>8.2000000000000011</c:v>
                </c:pt>
                <c:pt idx="164">
                  <c:v>8.25</c:v>
                </c:pt>
                <c:pt idx="165">
                  <c:v>8.3000000000000007</c:v>
                </c:pt>
                <c:pt idx="166">
                  <c:v>8.35</c:v>
                </c:pt>
                <c:pt idx="167">
                  <c:v>8.4</c:v>
                </c:pt>
                <c:pt idx="168">
                  <c:v>8.4500000000000011</c:v>
                </c:pt>
                <c:pt idx="169">
                  <c:v>8.5</c:v>
                </c:pt>
                <c:pt idx="170">
                  <c:v>8.5500000000000007</c:v>
                </c:pt>
                <c:pt idx="171">
                  <c:v>8.6</c:v>
                </c:pt>
                <c:pt idx="172">
                  <c:v>8.65</c:v>
                </c:pt>
                <c:pt idx="173">
                  <c:v>8.7000000000000011</c:v>
                </c:pt>
                <c:pt idx="174">
                  <c:v>8.75</c:v>
                </c:pt>
                <c:pt idx="175">
                  <c:v>8.8000000000000007</c:v>
                </c:pt>
                <c:pt idx="176">
                  <c:v>8.85</c:v>
                </c:pt>
                <c:pt idx="177">
                  <c:v>8.9</c:v>
                </c:pt>
                <c:pt idx="178">
                  <c:v>8.9500000000000011</c:v>
                </c:pt>
                <c:pt idx="179">
                  <c:v>9</c:v>
                </c:pt>
                <c:pt idx="180">
                  <c:v>9.0500000000000007</c:v>
                </c:pt>
                <c:pt idx="181">
                  <c:v>9.1</c:v>
                </c:pt>
                <c:pt idx="182">
                  <c:v>9.15</c:v>
                </c:pt>
                <c:pt idx="183">
                  <c:v>9.2000000000000011</c:v>
                </c:pt>
                <c:pt idx="184">
                  <c:v>9.25</c:v>
                </c:pt>
                <c:pt idx="185">
                  <c:v>9.3000000000000007</c:v>
                </c:pt>
                <c:pt idx="186">
                  <c:v>9.35</c:v>
                </c:pt>
                <c:pt idx="187">
                  <c:v>9.4</c:v>
                </c:pt>
                <c:pt idx="188">
                  <c:v>9.4500000000000011</c:v>
                </c:pt>
                <c:pt idx="189">
                  <c:v>9.5</c:v>
                </c:pt>
                <c:pt idx="190">
                  <c:v>9.5500000000000007</c:v>
                </c:pt>
                <c:pt idx="191">
                  <c:v>9.6000000000000014</c:v>
                </c:pt>
                <c:pt idx="192">
                  <c:v>9.65</c:v>
                </c:pt>
                <c:pt idx="193">
                  <c:v>9.7000000000000011</c:v>
                </c:pt>
                <c:pt idx="194">
                  <c:v>9.75</c:v>
                </c:pt>
                <c:pt idx="195">
                  <c:v>9.8000000000000007</c:v>
                </c:pt>
                <c:pt idx="196">
                  <c:v>9.8500000000000014</c:v>
                </c:pt>
                <c:pt idx="197">
                  <c:v>9.9</c:v>
                </c:pt>
                <c:pt idx="198">
                  <c:v>9.9500000000000011</c:v>
                </c:pt>
                <c:pt idx="199">
                  <c:v>10</c:v>
                </c:pt>
                <c:pt idx="200">
                  <c:v>10.050000000000001</c:v>
                </c:pt>
                <c:pt idx="201">
                  <c:v>10.100000000000001</c:v>
                </c:pt>
                <c:pt idx="202">
                  <c:v>10.15</c:v>
                </c:pt>
                <c:pt idx="203">
                  <c:v>10.200000000000001</c:v>
                </c:pt>
                <c:pt idx="204">
                  <c:v>10.25</c:v>
                </c:pt>
                <c:pt idx="205">
                  <c:v>10.3</c:v>
                </c:pt>
                <c:pt idx="206">
                  <c:v>10.350000000000001</c:v>
                </c:pt>
                <c:pt idx="207">
                  <c:v>10.4</c:v>
                </c:pt>
                <c:pt idx="208">
                  <c:v>10.450000000000001</c:v>
                </c:pt>
                <c:pt idx="209">
                  <c:v>10.5</c:v>
                </c:pt>
                <c:pt idx="210">
                  <c:v>10.55</c:v>
                </c:pt>
                <c:pt idx="211">
                  <c:v>10.600000000000001</c:v>
                </c:pt>
                <c:pt idx="212">
                  <c:v>10.65</c:v>
                </c:pt>
                <c:pt idx="213">
                  <c:v>10.700000000000001</c:v>
                </c:pt>
                <c:pt idx="214">
                  <c:v>10.75</c:v>
                </c:pt>
                <c:pt idx="215">
                  <c:v>10.8</c:v>
                </c:pt>
                <c:pt idx="216">
                  <c:v>10.850000000000001</c:v>
                </c:pt>
                <c:pt idx="217">
                  <c:v>10.9</c:v>
                </c:pt>
                <c:pt idx="218">
                  <c:v>10.950000000000001</c:v>
                </c:pt>
                <c:pt idx="219">
                  <c:v>11</c:v>
                </c:pt>
                <c:pt idx="220">
                  <c:v>11.05</c:v>
                </c:pt>
                <c:pt idx="221">
                  <c:v>11.100000000000001</c:v>
                </c:pt>
                <c:pt idx="222">
                  <c:v>11.15</c:v>
                </c:pt>
                <c:pt idx="223">
                  <c:v>11.200000000000001</c:v>
                </c:pt>
                <c:pt idx="224">
                  <c:v>11.25</c:v>
                </c:pt>
                <c:pt idx="225">
                  <c:v>11.3</c:v>
                </c:pt>
                <c:pt idx="226">
                  <c:v>11.350000000000001</c:v>
                </c:pt>
                <c:pt idx="227">
                  <c:v>11.4</c:v>
                </c:pt>
                <c:pt idx="228">
                  <c:v>11.450000000000001</c:v>
                </c:pt>
                <c:pt idx="229">
                  <c:v>11.5</c:v>
                </c:pt>
                <c:pt idx="230">
                  <c:v>11.55</c:v>
                </c:pt>
                <c:pt idx="231">
                  <c:v>11.600000000000001</c:v>
                </c:pt>
                <c:pt idx="232">
                  <c:v>11.65</c:v>
                </c:pt>
                <c:pt idx="233">
                  <c:v>11.700000000000001</c:v>
                </c:pt>
                <c:pt idx="234">
                  <c:v>11.75</c:v>
                </c:pt>
                <c:pt idx="235">
                  <c:v>11.8</c:v>
                </c:pt>
                <c:pt idx="236">
                  <c:v>11.850000000000001</c:v>
                </c:pt>
                <c:pt idx="237">
                  <c:v>11.9</c:v>
                </c:pt>
              </c:numCache>
            </c:numRef>
          </c:xVal>
          <c:yVal>
            <c:numRef>
              <c:f>[CSA_021218_ThorlabsLivePig.xlsx]SS!$S$3:$S$240</c:f>
              <c:numCache>
                <c:formatCode>General</c:formatCode>
                <c:ptCount val="238"/>
                <c:pt idx="0">
                  <c:v>138.564182169199</c:v>
                </c:pt>
                <c:pt idx="1">
                  <c:v>140.633584308335</c:v>
                </c:pt>
                <c:pt idx="2">
                  <c:v>141.885332154753</c:v>
                </c:pt>
                <c:pt idx="3">
                  <c:v>141.659159015835</c:v>
                </c:pt>
                <c:pt idx="4">
                  <c:v>141.724208554878</c:v>
                </c:pt>
                <c:pt idx="5">
                  <c:v>141.30126595309699</c:v>
                </c:pt>
                <c:pt idx="6">
                  <c:v>141.156791196358</c:v>
                </c:pt>
                <c:pt idx="7">
                  <c:v>141.22267951753801</c:v>
                </c:pt>
                <c:pt idx="8">
                  <c:v>141.23628033560101</c:v>
                </c:pt>
                <c:pt idx="9">
                  <c:v>141.12420894128601</c:v>
                </c:pt>
                <c:pt idx="10">
                  <c:v>140.96610718989999</c:v>
                </c:pt>
                <c:pt idx="11">
                  <c:v>141.621756523671</c:v>
                </c:pt>
                <c:pt idx="12">
                  <c:v>141.735321024385</c:v>
                </c:pt>
                <c:pt idx="13">
                  <c:v>141.748546023655</c:v>
                </c:pt>
                <c:pt idx="14">
                  <c:v>141.84127402384399</c:v>
                </c:pt>
                <c:pt idx="15">
                  <c:v>141.572660840726</c:v>
                </c:pt>
                <c:pt idx="16">
                  <c:v>141.414378452048</c:v>
                </c:pt>
                <c:pt idx="17">
                  <c:v>141.22742358317399</c:v>
                </c:pt>
                <c:pt idx="18">
                  <c:v>141.48022694634699</c:v>
                </c:pt>
                <c:pt idx="19">
                  <c:v>141.92714738664199</c:v>
                </c:pt>
                <c:pt idx="20">
                  <c:v>141.64174670343101</c:v>
                </c:pt>
                <c:pt idx="21">
                  <c:v>141.23674325498601</c:v>
                </c:pt>
                <c:pt idx="22">
                  <c:v>141.303020188988</c:v>
                </c:pt>
                <c:pt idx="23">
                  <c:v>141.055701467132</c:v>
                </c:pt>
                <c:pt idx="24">
                  <c:v>141.00899012964899</c:v>
                </c:pt>
                <c:pt idx="25">
                  <c:v>141.134368694855</c:v>
                </c:pt>
                <c:pt idx="26">
                  <c:v>141.40887557593999</c:v>
                </c:pt>
                <c:pt idx="27">
                  <c:v>141.69080300606001</c:v>
                </c:pt>
                <c:pt idx="28">
                  <c:v>142.25174998981501</c:v>
                </c:pt>
                <c:pt idx="29">
                  <c:v>142.80424424041999</c:v>
                </c:pt>
                <c:pt idx="30">
                  <c:v>143.062746467419</c:v>
                </c:pt>
                <c:pt idx="31">
                  <c:v>143.44921136543201</c:v>
                </c:pt>
                <c:pt idx="32">
                  <c:v>143.55193931483001</c:v>
                </c:pt>
                <c:pt idx="33">
                  <c:v>144.020973553907</c:v>
                </c:pt>
                <c:pt idx="34">
                  <c:v>144.26272661041801</c:v>
                </c:pt>
                <c:pt idx="35">
                  <c:v>144.99987870671399</c:v>
                </c:pt>
                <c:pt idx="36">
                  <c:v>145.094993707855</c:v>
                </c:pt>
                <c:pt idx="37">
                  <c:v>145.05881080405399</c:v>
                </c:pt>
                <c:pt idx="38">
                  <c:v>144.69199405032199</c:v>
                </c:pt>
                <c:pt idx="39">
                  <c:v>145.53064267740001</c:v>
                </c:pt>
                <c:pt idx="40">
                  <c:v>145.44822147609801</c:v>
                </c:pt>
                <c:pt idx="41">
                  <c:v>145.40045081003501</c:v>
                </c:pt>
                <c:pt idx="42">
                  <c:v>145.52188701735099</c:v>
                </c:pt>
                <c:pt idx="43">
                  <c:v>145.47451810538499</c:v>
                </c:pt>
                <c:pt idx="44">
                  <c:v>145.03237522846899</c:v>
                </c:pt>
                <c:pt idx="45">
                  <c:v>145.07471684209699</c:v>
                </c:pt>
                <c:pt idx="46">
                  <c:v>144.90788697530101</c:v>
                </c:pt>
                <c:pt idx="47">
                  <c:v>144.76396982124001</c:v>
                </c:pt>
                <c:pt idx="48">
                  <c:v>144.64957517090599</c:v>
                </c:pt>
                <c:pt idx="49">
                  <c:v>144.44695743672199</c:v>
                </c:pt>
                <c:pt idx="50">
                  <c:v>143.97728786489699</c:v>
                </c:pt>
                <c:pt idx="51">
                  <c:v>143.394900203807</c:v>
                </c:pt>
                <c:pt idx="52">
                  <c:v>143.09926077210099</c:v>
                </c:pt>
                <c:pt idx="53">
                  <c:v>143.029151981534</c:v>
                </c:pt>
                <c:pt idx="54">
                  <c:v>142.70705394490099</c:v>
                </c:pt>
                <c:pt idx="55">
                  <c:v>142.66024875037999</c:v>
                </c:pt>
                <c:pt idx="56">
                  <c:v>142.820904860101</c:v>
                </c:pt>
                <c:pt idx="57">
                  <c:v>142.39307859375199</c:v>
                </c:pt>
                <c:pt idx="58">
                  <c:v>141.80783030940501</c:v>
                </c:pt>
                <c:pt idx="59">
                  <c:v>141.71764406740601</c:v>
                </c:pt>
                <c:pt idx="60">
                  <c:v>141.27028440808601</c:v>
                </c:pt>
                <c:pt idx="61">
                  <c:v>141.181422970809</c:v>
                </c:pt>
                <c:pt idx="62">
                  <c:v>141.379179711565</c:v>
                </c:pt>
                <c:pt idx="63">
                  <c:v>141.238769925648</c:v>
                </c:pt>
                <c:pt idx="64">
                  <c:v>140.75963567210701</c:v>
                </c:pt>
                <c:pt idx="65">
                  <c:v>140.92508460140101</c:v>
                </c:pt>
                <c:pt idx="66">
                  <c:v>141.24712642552799</c:v>
                </c:pt>
                <c:pt idx="67">
                  <c:v>141.53715045291099</c:v>
                </c:pt>
                <c:pt idx="68">
                  <c:v>141.617607522204</c:v>
                </c:pt>
                <c:pt idx="69">
                  <c:v>141.92075393019701</c:v>
                </c:pt>
                <c:pt idx="70">
                  <c:v>141.61967654302899</c:v>
                </c:pt>
                <c:pt idx="71">
                  <c:v>141.487541053039</c:v>
                </c:pt>
                <c:pt idx="72">
                  <c:v>141.396038535857</c:v>
                </c:pt>
                <c:pt idx="73">
                  <c:v>141.051216747475</c:v>
                </c:pt>
                <c:pt idx="74">
                  <c:v>140.71405083407799</c:v>
                </c:pt>
                <c:pt idx="75">
                  <c:v>140.81624302501299</c:v>
                </c:pt>
                <c:pt idx="76">
                  <c:v>141.14825821849001</c:v>
                </c:pt>
                <c:pt idx="77">
                  <c:v>140.809895748727</c:v>
                </c:pt>
                <c:pt idx="78">
                  <c:v>140.82281743332999</c:v>
                </c:pt>
                <c:pt idx="79">
                  <c:v>141.215189982673</c:v>
                </c:pt>
                <c:pt idx="80">
                  <c:v>141.17980205454</c:v>
                </c:pt>
                <c:pt idx="81">
                  <c:v>140.933668962235</c:v>
                </c:pt>
                <c:pt idx="82">
                  <c:v>140.859571507277</c:v>
                </c:pt>
                <c:pt idx="83">
                  <c:v>141.012248576909</c:v>
                </c:pt>
                <c:pt idx="84">
                  <c:v>141.08963422981299</c:v>
                </c:pt>
                <c:pt idx="85">
                  <c:v>140.81941763640401</c:v>
                </c:pt>
                <c:pt idx="86">
                  <c:v>140.294151151227</c:v>
                </c:pt>
                <c:pt idx="87">
                  <c:v>140.75705287201001</c:v>
                </c:pt>
                <c:pt idx="88">
                  <c:v>140.73812375284601</c:v>
                </c:pt>
                <c:pt idx="89">
                  <c:v>140.723809736541</c:v>
                </c:pt>
                <c:pt idx="90">
                  <c:v>141.348883159</c:v>
                </c:pt>
                <c:pt idx="91">
                  <c:v>141.84652091292801</c:v>
                </c:pt>
                <c:pt idx="92">
                  <c:v>142.31217502635701</c:v>
                </c:pt>
                <c:pt idx="93">
                  <c:v>142.749007243237</c:v>
                </c:pt>
                <c:pt idx="94">
                  <c:v>143.92097214744501</c:v>
                </c:pt>
                <c:pt idx="95">
                  <c:v>144.673764376348</c:v>
                </c:pt>
                <c:pt idx="96">
                  <c:v>145.307867393446</c:v>
                </c:pt>
                <c:pt idx="97">
                  <c:v>145.34566431357101</c:v>
                </c:pt>
                <c:pt idx="98">
                  <c:v>145.57923328954601</c:v>
                </c:pt>
                <c:pt idx="99">
                  <c:v>145.40536723046</c:v>
                </c:pt>
                <c:pt idx="100">
                  <c:v>145.15426408187901</c:v>
                </c:pt>
                <c:pt idx="101">
                  <c:v>145.46610139924101</c:v>
                </c:pt>
                <c:pt idx="102">
                  <c:v>144.882047718227</c:v>
                </c:pt>
                <c:pt idx="103">
                  <c:v>144.96410840697899</c:v>
                </c:pt>
                <c:pt idx="104">
                  <c:v>144.90335763543601</c:v>
                </c:pt>
                <c:pt idx="105">
                  <c:v>144.78374745548101</c:v>
                </c:pt>
                <c:pt idx="106">
                  <c:v>145.09160656754901</c:v>
                </c:pt>
                <c:pt idx="107">
                  <c:v>145.68897539590199</c:v>
                </c:pt>
                <c:pt idx="108">
                  <c:v>145.62275290662399</c:v>
                </c:pt>
                <c:pt idx="109">
                  <c:v>145.54934257054401</c:v>
                </c:pt>
                <c:pt idx="110">
                  <c:v>145.393485827115</c:v>
                </c:pt>
                <c:pt idx="111">
                  <c:v>145.151935137397</c:v>
                </c:pt>
                <c:pt idx="112">
                  <c:v>144.55797903486501</c:v>
                </c:pt>
                <c:pt idx="113">
                  <c:v>144.19750012809999</c:v>
                </c:pt>
                <c:pt idx="114">
                  <c:v>143.44755406926501</c:v>
                </c:pt>
                <c:pt idx="115">
                  <c:v>143.28736303481699</c:v>
                </c:pt>
                <c:pt idx="116">
                  <c:v>142.385923718291</c:v>
                </c:pt>
                <c:pt idx="117">
                  <c:v>141.73293031468799</c:v>
                </c:pt>
                <c:pt idx="118">
                  <c:v>141.33699828508799</c:v>
                </c:pt>
                <c:pt idx="119">
                  <c:v>141.776970328066</c:v>
                </c:pt>
                <c:pt idx="120">
                  <c:v>141.83886220251401</c:v>
                </c:pt>
                <c:pt idx="121">
                  <c:v>142.07510784691399</c:v>
                </c:pt>
                <c:pt idx="122">
                  <c:v>142.089751734049</c:v>
                </c:pt>
                <c:pt idx="123">
                  <c:v>141.864867740466</c:v>
                </c:pt>
                <c:pt idx="124">
                  <c:v>142.086142729405</c:v>
                </c:pt>
                <c:pt idx="125">
                  <c:v>141.80102420482399</c:v>
                </c:pt>
                <c:pt idx="126">
                  <c:v>141.722263711469</c:v>
                </c:pt>
                <c:pt idx="127">
                  <c:v>141.59021734608299</c:v>
                </c:pt>
                <c:pt idx="128">
                  <c:v>141.58935289616099</c:v>
                </c:pt>
                <c:pt idx="129">
                  <c:v>140.98956358727401</c:v>
                </c:pt>
                <c:pt idx="130">
                  <c:v>141.016979184256</c:v>
                </c:pt>
                <c:pt idx="131">
                  <c:v>140.955085821616</c:v>
                </c:pt>
                <c:pt idx="132">
                  <c:v>140.871723937372</c:v>
                </c:pt>
                <c:pt idx="133">
                  <c:v>140.86803850870299</c:v>
                </c:pt>
                <c:pt idx="134">
                  <c:v>140.85831571551699</c:v>
                </c:pt>
                <c:pt idx="135">
                  <c:v>141.744721575943</c:v>
                </c:pt>
                <c:pt idx="136">
                  <c:v>141.62959079723399</c:v>
                </c:pt>
                <c:pt idx="137">
                  <c:v>141.679695742684</c:v>
                </c:pt>
                <c:pt idx="138">
                  <c:v>141.59144013782901</c:v>
                </c:pt>
                <c:pt idx="139">
                  <c:v>141.446722828546</c:v>
                </c:pt>
                <c:pt idx="140">
                  <c:v>141.210832161258</c:v>
                </c:pt>
                <c:pt idx="141">
                  <c:v>141.117260490707</c:v>
                </c:pt>
                <c:pt idx="142">
                  <c:v>141.096878818514</c:v>
                </c:pt>
                <c:pt idx="143">
                  <c:v>141.01626394163</c:v>
                </c:pt>
                <c:pt idx="144">
                  <c:v>141.05491534421901</c:v>
                </c:pt>
                <c:pt idx="145">
                  <c:v>140.861947755372</c:v>
                </c:pt>
                <c:pt idx="146">
                  <c:v>140.57542265185501</c:v>
                </c:pt>
                <c:pt idx="147">
                  <c:v>140.73010313027601</c:v>
                </c:pt>
                <c:pt idx="148">
                  <c:v>140.848257016014</c:v>
                </c:pt>
                <c:pt idx="149">
                  <c:v>141.18230224176301</c:v>
                </c:pt>
                <c:pt idx="150">
                  <c:v>141.52112674253399</c:v>
                </c:pt>
                <c:pt idx="151">
                  <c:v>141.74836856859301</c:v>
                </c:pt>
                <c:pt idx="152">
                  <c:v>142.45146750916001</c:v>
                </c:pt>
                <c:pt idx="153">
                  <c:v>142.63917191210501</c:v>
                </c:pt>
                <c:pt idx="154">
                  <c:v>142.760045596184</c:v>
                </c:pt>
                <c:pt idx="155">
                  <c:v>143.55222511477299</c:v>
                </c:pt>
                <c:pt idx="156">
                  <c:v>143.59465060579501</c:v>
                </c:pt>
                <c:pt idx="157">
                  <c:v>143.62549948482001</c:v>
                </c:pt>
                <c:pt idx="158">
                  <c:v>143.92748321066901</c:v>
                </c:pt>
                <c:pt idx="159">
                  <c:v>144.216498754409</c:v>
                </c:pt>
                <c:pt idx="160">
                  <c:v>144.53898033902499</c:v>
                </c:pt>
                <c:pt idx="161">
                  <c:v>144.98064494923199</c:v>
                </c:pt>
                <c:pt idx="162">
                  <c:v>145.497287596484</c:v>
                </c:pt>
                <c:pt idx="163">
                  <c:v>145.619346063151</c:v>
                </c:pt>
                <c:pt idx="164">
                  <c:v>145.45588001277801</c:v>
                </c:pt>
                <c:pt idx="165">
                  <c:v>145.645256164968</c:v>
                </c:pt>
                <c:pt idx="166">
                  <c:v>145.726921002566</c:v>
                </c:pt>
                <c:pt idx="167">
                  <c:v>145.51676965919501</c:v>
                </c:pt>
                <c:pt idx="168">
                  <c:v>144.96230598541399</c:v>
                </c:pt>
                <c:pt idx="169">
                  <c:v>144.560518563866</c:v>
                </c:pt>
                <c:pt idx="170">
                  <c:v>144.31097460753199</c:v>
                </c:pt>
                <c:pt idx="171">
                  <c:v>144.37817368617499</c:v>
                </c:pt>
                <c:pt idx="172">
                  <c:v>144.08862469598799</c:v>
                </c:pt>
                <c:pt idx="173">
                  <c:v>143.81240798275201</c:v>
                </c:pt>
                <c:pt idx="174">
                  <c:v>143.61095497210701</c:v>
                </c:pt>
                <c:pt idx="175">
                  <c:v>143.508458081067</c:v>
                </c:pt>
                <c:pt idx="176">
                  <c:v>143.376744512958</c:v>
                </c:pt>
                <c:pt idx="177">
                  <c:v>142.945519756062</c:v>
                </c:pt>
                <c:pt idx="178">
                  <c:v>142.77250517016401</c:v>
                </c:pt>
                <c:pt idx="179">
                  <c:v>142.65534567674101</c:v>
                </c:pt>
                <c:pt idx="180">
                  <c:v>142.53980664405199</c:v>
                </c:pt>
                <c:pt idx="181">
                  <c:v>142.21470867113399</c:v>
                </c:pt>
                <c:pt idx="182">
                  <c:v>141.303940833143</c:v>
                </c:pt>
                <c:pt idx="183">
                  <c:v>141.13722309992099</c:v>
                </c:pt>
                <c:pt idx="184">
                  <c:v>140.56193234640801</c:v>
                </c:pt>
                <c:pt idx="185">
                  <c:v>140.351371772541</c:v>
                </c:pt>
                <c:pt idx="186">
                  <c:v>140.470672287762</c:v>
                </c:pt>
                <c:pt idx="187">
                  <c:v>140.67413336012399</c:v>
                </c:pt>
                <c:pt idx="188">
                  <c:v>140.75010026036301</c:v>
                </c:pt>
                <c:pt idx="189">
                  <c:v>141.02026061790301</c:v>
                </c:pt>
                <c:pt idx="190">
                  <c:v>141.111162890694</c:v>
                </c:pt>
                <c:pt idx="191">
                  <c:v>141.126542953041</c:v>
                </c:pt>
                <c:pt idx="192">
                  <c:v>141.34737225496099</c:v>
                </c:pt>
                <c:pt idx="193">
                  <c:v>141.30232001364899</c:v>
                </c:pt>
                <c:pt idx="194">
                  <c:v>140.99497319797101</c:v>
                </c:pt>
                <c:pt idx="195">
                  <c:v>141.19430427533001</c:v>
                </c:pt>
                <c:pt idx="196">
                  <c:v>141.02977972618001</c:v>
                </c:pt>
                <c:pt idx="197">
                  <c:v>140.80413159275599</c:v>
                </c:pt>
                <c:pt idx="198">
                  <c:v>140.609366879714</c:v>
                </c:pt>
                <c:pt idx="199">
                  <c:v>140.469375903984</c:v>
                </c:pt>
                <c:pt idx="200">
                  <c:v>140.37954858624201</c:v>
                </c:pt>
                <c:pt idx="201">
                  <c:v>140.00305572219</c:v>
                </c:pt>
                <c:pt idx="202">
                  <c:v>140.14386735344499</c:v>
                </c:pt>
                <c:pt idx="203">
                  <c:v>141.08272848938299</c:v>
                </c:pt>
                <c:pt idx="204">
                  <c:v>141.34338767059199</c:v>
                </c:pt>
                <c:pt idx="205">
                  <c:v>141.722394415899</c:v>
                </c:pt>
                <c:pt idx="206">
                  <c:v>141.63455005635799</c:v>
                </c:pt>
                <c:pt idx="207">
                  <c:v>141.576507673896</c:v>
                </c:pt>
                <c:pt idx="208">
                  <c:v>141.52171728642901</c:v>
                </c:pt>
                <c:pt idx="209">
                  <c:v>141.55070199938001</c:v>
                </c:pt>
                <c:pt idx="210">
                  <c:v>140.91142282068199</c:v>
                </c:pt>
                <c:pt idx="211">
                  <c:v>140.65052695764999</c:v>
                </c:pt>
                <c:pt idx="212">
                  <c:v>140.57560006816001</c:v>
                </c:pt>
                <c:pt idx="213">
                  <c:v>140.40078571132199</c:v>
                </c:pt>
                <c:pt idx="214">
                  <c:v>141.18774025314301</c:v>
                </c:pt>
                <c:pt idx="215">
                  <c:v>141.72069369915499</c:v>
                </c:pt>
                <c:pt idx="216">
                  <c:v>142.690952934303</c:v>
                </c:pt>
                <c:pt idx="217">
                  <c:v>143.47544725972801</c:v>
                </c:pt>
                <c:pt idx="218">
                  <c:v>144.23169698857899</c:v>
                </c:pt>
                <c:pt idx="219">
                  <c:v>144.35075517459299</c:v>
                </c:pt>
                <c:pt idx="220">
                  <c:v>144.97171824021601</c:v>
                </c:pt>
                <c:pt idx="221">
                  <c:v>144.70753404348099</c:v>
                </c:pt>
                <c:pt idx="222">
                  <c:v>144.3226443586</c:v>
                </c:pt>
                <c:pt idx="223">
                  <c:v>144.56723709692301</c:v>
                </c:pt>
                <c:pt idx="224">
                  <c:v>144.67261716443201</c:v>
                </c:pt>
                <c:pt idx="225">
                  <c:v>144.39850125491</c:v>
                </c:pt>
                <c:pt idx="226">
                  <c:v>144.193142051682</c:v>
                </c:pt>
                <c:pt idx="227">
                  <c:v>144.688345295424</c:v>
                </c:pt>
                <c:pt idx="228">
                  <c:v>144.65088867876099</c:v>
                </c:pt>
                <c:pt idx="229">
                  <c:v>144.61122942489999</c:v>
                </c:pt>
                <c:pt idx="230">
                  <c:v>144.86443555677801</c:v>
                </c:pt>
                <c:pt idx="231">
                  <c:v>145.456656776796</c:v>
                </c:pt>
                <c:pt idx="232">
                  <c:v>144.807500011907</c:v>
                </c:pt>
                <c:pt idx="233">
                  <c:v>144.64993859229699</c:v>
                </c:pt>
                <c:pt idx="234">
                  <c:v>144.06578488965101</c:v>
                </c:pt>
                <c:pt idx="235">
                  <c:v>143.57293400806</c:v>
                </c:pt>
                <c:pt idx="236">
                  <c:v>142.595422131361</c:v>
                </c:pt>
                <c:pt idx="237">
                  <c:v>141.64640104475799</c:v>
                </c:pt>
              </c:numCache>
            </c:numRef>
          </c:yVal>
          <c:smooth val="0"/>
          <c:extLst>
            <c:ext xmlns:c16="http://schemas.microsoft.com/office/drawing/2014/chart" uri="{C3380CC4-5D6E-409C-BE32-E72D297353CC}">
              <c16:uniqueId val="{00000000-43C7-42A9-AE80-483FBE9BFA21}"/>
            </c:ext>
          </c:extLst>
        </c:ser>
        <c:dLbls>
          <c:showLegendKey val="0"/>
          <c:showVal val="0"/>
          <c:showCatName val="0"/>
          <c:showSerName val="0"/>
          <c:showPercent val="0"/>
          <c:showBubbleSize val="0"/>
        </c:dLbls>
        <c:axId val="223860448"/>
        <c:axId val="223860840"/>
      </c:scatterChart>
      <c:scatterChart>
        <c:scatterStyle val="lineMarker"/>
        <c:varyColors val="0"/>
        <c:ser>
          <c:idx val="0"/>
          <c:order val="0"/>
          <c:tx>
            <c:v>Pressure_6cmH2O</c:v>
          </c:tx>
          <c:spPr>
            <a:ln w="19050" cap="rnd">
              <a:solidFill>
                <a:schemeClr val="accent1"/>
              </a:solidFill>
              <a:round/>
            </a:ln>
            <a:effectLst/>
          </c:spPr>
          <c:marker>
            <c:symbol val="none"/>
          </c:marker>
          <c:xVal>
            <c:numRef>
              <c:f>[CSA_021218_ThorlabsLivePig.xlsx]SS!$B$3:$B$240</c:f>
              <c:numCache>
                <c:formatCode>General</c:formatCode>
                <c:ptCount val="238"/>
                <c:pt idx="0">
                  <c:v>0.05</c:v>
                </c:pt>
                <c:pt idx="1">
                  <c:v>0.1</c:v>
                </c:pt>
                <c:pt idx="2">
                  <c:v>0.15000000000000002</c:v>
                </c:pt>
                <c:pt idx="3">
                  <c:v>0.2</c:v>
                </c:pt>
                <c:pt idx="4">
                  <c:v>0.25</c:v>
                </c:pt>
                <c:pt idx="5">
                  <c:v>0.30000000000000004</c:v>
                </c:pt>
                <c:pt idx="6">
                  <c:v>0.35000000000000003</c:v>
                </c:pt>
                <c:pt idx="7">
                  <c:v>0.4</c:v>
                </c:pt>
                <c:pt idx="8">
                  <c:v>0.45</c:v>
                </c:pt>
                <c:pt idx="9">
                  <c:v>0.5</c:v>
                </c:pt>
                <c:pt idx="10">
                  <c:v>0.55000000000000004</c:v>
                </c:pt>
                <c:pt idx="11">
                  <c:v>0.60000000000000009</c:v>
                </c:pt>
                <c:pt idx="12">
                  <c:v>0.65</c:v>
                </c:pt>
                <c:pt idx="13">
                  <c:v>0.70000000000000007</c:v>
                </c:pt>
                <c:pt idx="14">
                  <c:v>0.75</c:v>
                </c:pt>
                <c:pt idx="15">
                  <c:v>0.8</c:v>
                </c:pt>
                <c:pt idx="16">
                  <c:v>0.85000000000000009</c:v>
                </c:pt>
                <c:pt idx="17">
                  <c:v>0.9</c:v>
                </c:pt>
                <c:pt idx="18">
                  <c:v>0.95000000000000007</c:v>
                </c:pt>
                <c:pt idx="19">
                  <c:v>1</c:v>
                </c:pt>
                <c:pt idx="20">
                  <c:v>1.05</c:v>
                </c:pt>
                <c:pt idx="21">
                  <c:v>1.1000000000000001</c:v>
                </c:pt>
                <c:pt idx="22">
                  <c:v>1.1500000000000001</c:v>
                </c:pt>
                <c:pt idx="23">
                  <c:v>1.2000000000000002</c:v>
                </c:pt>
                <c:pt idx="24">
                  <c:v>1.25</c:v>
                </c:pt>
                <c:pt idx="25">
                  <c:v>1.3</c:v>
                </c:pt>
                <c:pt idx="26">
                  <c:v>1.35</c:v>
                </c:pt>
                <c:pt idx="27">
                  <c:v>1.4000000000000001</c:v>
                </c:pt>
                <c:pt idx="28">
                  <c:v>1.4500000000000002</c:v>
                </c:pt>
                <c:pt idx="29">
                  <c:v>1.5</c:v>
                </c:pt>
                <c:pt idx="30">
                  <c:v>1.55</c:v>
                </c:pt>
                <c:pt idx="31">
                  <c:v>1.6</c:v>
                </c:pt>
                <c:pt idx="32">
                  <c:v>1.6500000000000001</c:v>
                </c:pt>
                <c:pt idx="33">
                  <c:v>1.7000000000000002</c:v>
                </c:pt>
                <c:pt idx="34">
                  <c:v>1.75</c:v>
                </c:pt>
                <c:pt idx="35">
                  <c:v>1.8</c:v>
                </c:pt>
                <c:pt idx="36">
                  <c:v>1.85</c:v>
                </c:pt>
                <c:pt idx="37">
                  <c:v>1.9000000000000001</c:v>
                </c:pt>
                <c:pt idx="38">
                  <c:v>1.9500000000000002</c:v>
                </c:pt>
                <c:pt idx="39">
                  <c:v>2</c:v>
                </c:pt>
                <c:pt idx="40">
                  <c:v>2.0500000000000003</c:v>
                </c:pt>
                <c:pt idx="41">
                  <c:v>2.1</c:v>
                </c:pt>
                <c:pt idx="42">
                  <c:v>2.15</c:v>
                </c:pt>
                <c:pt idx="43">
                  <c:v>2.2000000000000002</c:v>
                </c:pt>
                <c:pt idx="44">
                  <c:v>2.25</c:v>
                </c:pt>
                <c:pt idx="45">
                  <c:v>2.3000000000000003</c:v>
                </c:pt>
                <c:pt idx="46">
                  <c:v>2.35</c:v>
                </c:pt>
                <c:pt idx="47">
                  <c:v>2.4000000000000004</c:v>
                </c:pt>
                <c:pt idx="48">
                  <c:v>2.4500000000000002</c:v>
                </c:pt>
                <c:pt idx="49">
                  <c:v>2.5</c:v>
                </c:pt>
                <c:pt idx="50">
                  <c:v>2.5500000000000003</c:v>
                </c:pt>
                <c:pt idx="51">
                  <c:v>2.6</c:v>
                </c:pt>
                <c:pt idx="52">
                  <c:v>2.6500000000000004</c:v>
                </c:pt>
                <c:pt idx="53">
                  <c:v>2.7</c:v>
                </c:pt>
                <c:pt idx="54">
                  <c:v>2.75</c:v>
                </c:pt>
                <c:pt idx="55">
                  <c:v>2.8000000000000003</c:v>
                </c:pt>
                <c:pt idx="56">
                  <c:v>2.85</c:v>
                </c:pt>
                <c:pt idx="57">
                  <c:v>2.9000000000000004</c:v>
                </c:pt>
                <c:pt idx="58">
                  <c:v>2.95</c:v>
                </c:pt>
                <c:pt idx="59">
                  <c:v>3</c:v>
                </c:pt>
                <c:pt idx="60">
                  <c:v>3.0500000000000003</c:v>
                </c:pt>
                <c:pt idx="61">
                  <c:v>3.1</c:v>
                </c:pt>
                <c:pt idx="62">
                  <c:v>3.1500000000000004</c:v>
                </c:pt>
                <c:pt idx="63">
                  <c:v>3.2</c:v>
                </c:pt>
                <c:pt idx="64">
                  <c:v>3.25</c:v>
                </c:pt>
                <c:pt idx="65">
                  <c:v>3.3000000000000003</c:v>
                </c:pt>
                <c:pt idx="66">
                  <c:v>3.35</c:v>
                </c:pt>
                <c:pt idx="67">
                  <c:v>3.4000000000000004</c:v>
                </c:pt>
                <c:pt idx="68">
                  <c:v>3.45</c:v>
                </c:pt>
                <c:pt idx="69">
                  <c:v>3.5</c:v>
                </c:pt>
                <c:pt idx="70">
                  <c:v>3.5500000000000003</c:v>
                </c:pt>
                <c:pt idx="71">
                  <c:v>3.6</c:v>
                </c:pt>
                <c:pt idx="72">
                  <c:v>3.6500000000000004</c:v>
                </c:pt>
                <c:pt idx="73">
                  <c:v>3.7</c:v>
                </c:pt>
                <c:pt idx="74">
                  <c:v>3.75</c:v>
                </c:pt>
                <c:pt idx="75">
                  <c:v>3.8000000000000003</c:v>
                </c:pt>
                <c:pt idx="76">
                  <c:v>3.85</c:v>
                </c:pt>
                <c:pt idx="77">
                  <c:v>3.9000000000000004</c:v>
                </c:pt>
                <c:pt idx="78">
                  <c:v>3.95</c:v>
                </c:pt>
                <c:pt idx="79">
                  <c:v>4</c:v>
                </c:pt>
                <c:pt idx="80">
                  <c:v>4.05</c:v>
                </c:pt>
                <c:pt idx="81">
                  <c:v>4.1000000000000005</c:v>
                </c:pt>
                <c:pt idx="82">
                  <c:v>4.1500000000000004</c:v>
                </c:pt>
                <c:pt idx="83">
                  <c:v>4.2</c:v>
                </c:pt>
                <c:pt idx="84">
                  <c:v>4.25</c:v>
                </c:pt>
                <c:pt idx="85">
                  <c:v>4.3</c:v>
                </c:pt>
                <c:pt idx="86">
                  <c:v>4.3500000000000005</c:v>
                </c:pt>
                <c:pt idx="87">
                  <c:v>4.4000000000000004</c:v>
                </c:pt>
                <c:pt idx="88">
                  <c:v>4.45</c:v>
                </c:pt>
                <c:pt idx="89">
                  <c:v>4.5</c:v>
                </c:pt>
                <c:pt idx="90">
                  <c:v>4.55</c:v>
                </c:pt>
                <c:pt idx="91">
                  <c:v>4.6000000000000005</c:v>
                </c:pt>
                <c:pt idx="92">
                  <c:v>4.6500000000000004</c:v>
                </c:pt>
                <c:pt idx="93">
                  <c:v>4.7</c:v>
                </c:pt>
                <c:pt idx="94">
                  <c:v>4.75</c:v>
                </c:pt>
                <c:pt idx="95">
                  <c:v>4.8000000000000007</c:v>
                </c:pt>
                <c:pt idx="96">
                  <c:v>4.8500000000000005</c:v>
                </c:pt>
                <c:pt idx="97">
                  <c:v>4.9000000000000004</c:v>
                </c:pt>
                <c:pt idx="98">
                  <c:v>4.95</c:v>
                </c:pt>
                <c:pt idx="99">
                  <c:v>5</c:v>
                </c:pt>
                <c:pt idx="100">
                  <c:v>5.0500000000000007</c:v>
                </c:pt>
                <c:pt idx="101">
                  <c:v>5.1000000000000005</c:v>
                </c:pt>
                <c:pt idx="102">
                  <c:v>5.15</c:v>
                </c:pt>
                <c:pt idx="103">
                  <c:v>5.2</c:v>
                </c:pt>
                <c:pt idx="104">
                  <c:v>5.25</c:v>
                </c:pt>
                <c:pt idx="105">
                  <c:v>5.3000000000000007</c:v>
                </c:pt>
                <c:pt idx="106">
                  <c:v>5.3500000000000005</c:v>
                </c:pt>
                <c:pt idx="107">
                  <c:v>5.4</c:v>
                </c:pt>
                <c:pt idx="108">
                  <c:v>5.45</c:v>
                </c:pt>
                <c:pt idx="109">
                  <c:v>5.5</c:v>
                </c:pt>
                <c:pt idx="110">
                  <c:v>5.5500000000000007</c:v>
                </c:pt>
                <c:pt idx="111">
                  <c:v>5.6000000000000005</c:v>
                </c:pt>
                <c:pt idx="112">
                  <c:v>5.65</c:v>
                </c:pt>
                <c:pt idx="113">
                  <c:v>5.7</c:v>
                </c:pt>
                <c:pt idx="114">
                  <c:v>5.75</c:v>
                </c:pt>
                <c:pt idx="115">
                  <c:v>5.8000000000000007</c:v>
                </c:pt>
                <c:pt idx="116">
                  <c:v>5.8500000000000005</c:v>
                </c:pt>
                <c:pt idx="117">
                  <c:v>5.9</c:v>
                </c:pt>
                <c:pt idx="118">
                  <c:v>5.95</c:v>
                </c:pt>
                <c:pt idx="119">
                  <c:v>6</c:v>
                </c:pt>
                <c:pt idx="120">
                  <c:v>6.0500000000000007</c:v>
                </c:pt>
                <c:pt idx="121">
                  <c:v>6.1000000000000005</c:v>
                </c:pt>
                <c:pt idx="122">
                  <c:v>6.15</c:v>
                </c:pt>
                <c:pt idx="123">
                  <c:v>6.2</c:v>
                </c:pt>
                <c:pt idx="124">
                  <c:v>6.25</c:v>
                </c:pt>
                <c:pt idx="125">
                  <c:v>6.3000000000000007</c:v>
                </c:pt>
                <c:pt idx="126">
                  <c:v>6.3500000000000005</c:v>
                </c:pt>
                <c:pt idx="127">
                  <c:v>6.4</c:v>
                </c:pt>
                <c:pt idx="128">
                  <c:v>6.45</c:v>
                </c:pt>
                <c:pt idx="129">
                  <c:v>6.5</c:v>
                </c:pt>
                <c:pt idx="130">
                  <c:v>6.5500000000000007</c:v>
                </c:pt>
                <c:pt idx="131">
                  <c:v>6.6000000000000005</c:v>
                </c:pt>
                <c:pt idx="132">
                  <c:v>6.65</c:v>
                </c:pt>
                <c:pt idx="133">
                  <c:v>6.7</c:v>
                </c:pt>
                <c:pt idx="134">
                  <c:v>6.75</c:v>
                </c:pt>
                <c:pt idx="135">
                  <c:v>6.8000000000000007</c:v>
                </c:pt>
                <c:pt idx="136">
                  <c:v>6.8500000000000005</c:v>
                </c:pt>
                <c:pt idx="137">
                  <c:v>6.9</c:v>
                </c:pt>
                <c:pt idx="138">
                  <c:v>6.95</c:v>
                </c:pt>
                <c:pt idx="139">
                  <c:v>7</c:v>
                </c:pt>
                <c:pt idx="140">
                  <c:v>7.0500000000000007</c:v>
                </c:pt>
                <c:pt idx="141">
                  <c:v>7.1000000000000005</c:v>
                </c:pt>
                <c:pt idx="142">
                  <c:v>7.15</c:v>
                </c:pt>
                <c:pt idx="143">
                  <c:v>7.2</c:v>
                </c:pt>
                <c:pt idx="144">
                  <c:v>7.25</c:v>
                </c:pt>
                <c:pt idx="145">
                  <c:v>7.3000000000000007</c:v>
                </c:pt>
                <c:pt idx="146">
                  <c:v>7.3500000000000005</c:v>
                </c:pt>
                <c:pt idx="147">
                  <c:v>7.4</c:v>
                </c:pt>
                <c:pt idx="148">
                  <c:v>7.45</c:v>
                </c:pt>
                <c:pt idx="149">
                  <c:v>7.5</c:v>
                </c:pt>
                <c:pt idx="150">
                  <c:v>7.5500000000000007</c:v>
                </c:pt>
                <c:pt idx="151">
                  <c:v>7.6000000000000005</c:v>
                </c:pt>
                <c:pt idx="152">
                  <c:v>7.65</c:v>
                </c:pt>
                <c:pt idx="153">
                  <c:v>7.7</c:v>
                </c:pt>
                <c:pt idx="154">
                  <c:v>7.75</c:v>
                </c:pt>
                <c:pt idx="155">
                  <c:v>7.8000000000000007</c:v>
                </c:pt>
                <c:pt idx="156">
                  <c:v>7.8500000000000005</c:v>
                </c:pt>
                <c:pt idx="157">
                  <c:v>7.9</c:v>
                </c:pt>
                <c:pt idx="158">
                  <c:v>7.95</c:v>
                </c:pt>
                <c:pt idx="159">
                  <c:v>8</c:v>
                </c:pt>
                <c:pt idx="160">
                  <c:v>8.0500000000000007</c:v>
                </c:pt>
                <c:pt idx="161">
                  <c:v>8.1</c:v>
                </c:pt>
                <c:pt idx="162">
                  <c:v>8.15</c:v>
                </c:pt>
                <c:pt idx="163">
                  <c:v>8.2000000000000011</c:v>
                </c:pt>
                <c:pt idx="164">
                  <c:v>8.25</c:v>
                </c:pt>
                <c:pt idx="165">
                  <c:v>8.3000000000000007</c:v>
                </c:pt>
                <c:pt idx="166">
                  <c:v>8.35</c:v>
                </c:pt>
                <c:pt idx="167">
                  <c:v>8.4</c:v>
                </c:pt>
                <c:pt idx="168">
                  <c:v>8.4500000000000011</c:v>
                </c:pt>
                <c:pt idx="169">
                  <c:v>8.5</c:v>
                </c:pt>
                <c:pt idx="170">
                  <c:v>8.5500000000000007</c:v>
                </c:pt>
                <c:pt idx="171">
                  <c:v>8.6</c:v>
                </c:pt>
                <c:pt idx="172">
                  <c:v>8.65</c:v>
                </c:pt>
                <c:pt idx="173">
                  <c:v>8.7000000000000011</c:v>
                </c:pt>
                <c:pt idx="174">
                  <c:v>8.75</c:v>
                </c:pt>
                <c:pt idx="175">
                  <c:v>8.8000000000000007</c:v>
                </c:pt>
                <c:pt idx="176">
                  <c:v>8.85</c:v>
                </c:pt>
                <c:pt idx="177">
                  <c:v>8.9</c:v>
                </c:pt>
                <c:pt idx="178">
                  <c:v>8.9500000000000011</c:v>
                </c:pt>
                <c:pt idx="179">
                  <c:v>9</c:v>
                </c:pt>
                <c:pt idx="180">
                  <c:v>9.0500000000000007</c:v>
                </c:pt>
                <c:pt idx="181">
                  <c:v>9.1</c:v>
                </c:pt>
                <c:pt idx="182">
                  <c:v>9.15</c:v>
                </c:pt>
                <c:pt idx="183">
                  <c:v>9.2000000000000011</c:v>
                </c:pt>
                <c:pt idx="184">
                  <c:v>9.25</c:v>
                </c:pt>
                <c:pt idx="185">
                  <c:v>9.3000000000000007</c:v>
                </c:pt>
                <c:pt idx="186">
                  <c:v>9.35</c:v>
                </c:pt>
                <c:pt idx="187">
                  <c:v>9.4</c:v>
                </c:pt>
                <c:pt idx="188">
                  <c:v>9.4500000000000011</c:v>
                </c:pt>
                <c:pt idx="189">
                  <c:v>9.5</c:v>
                </c:pt>
                <c:pt idx="190">
                  <c:v>9.5500000000000007</c:v>
                </c:pt>
                <c:pt idx="191">
                  <c:v>9.6000000000000014</c:v>
                </c:pt>
                <c:pt idx="192">
                  <c:v>9.65</c:v>
                </c:pt>
                <c:pt idx="193">
                  <c:v>9.7000000000000011</c:v>
                </c:pt>
                <c:pt idx="194">
                  <c:v>9.75</c:v>
                </c:pt>
                <c:pt idx="195">
                  <c:v>9.8000000000000007</c:v>
                </c:pt>
                <c:pt idx="196">
                  <c:v>9.8500000000000014</c:v>
                </c:pt>
                <c:pt idx="197">
                  <c:v>9.9</c:v>
                </c:pt>
                <c:pt idx="198">
                  <c:v>9.9500000000000011</c:v>
                </c:pt>
                <c:pt idx="199">
                  <c:v>10</c:v>
                </c:pt>
                <c:pt idx="200">
                  <c:v>10.050000000000001</c:v>
                </c:pt>
                <c:pt idx="201">
                  <c:v>10.100000000000001</c:v>
                </c:pt>
                <c:pt idx="202">
                  <c:v>10.15</c:v>
                </c:pt>
                <c:pt idx="203">
                  <c:v>10.200000000000001</c:v>
                </c:pt>
                <c:pt idx="204">
                  <c:v>10.25</c:v>
                </c:pt>
                <c:pt idx="205">
                  <c:v>10.3</c:v>
                </c:pt>
                <c:pt idx="206">
                  <c:v>10.350000000000001</c:v>
                </c:pt>
                <c:pt idx="207">
                  <c:v>10.4</c:v>
                </c:pt>
                <c:pt idx="208">
                  <c:v>10.450000000000001</c:v>
                </c:pt>
                <c:pt idx="209">
                  <c:v>10.5</c:v>
                </c:pt>
                <c:pt idx="210">
                  <c:v>10.55</c:v>
                </c:pt>
                <c:pt idx="211">
                  <c:v>10.600000000000001</c:v>
                </c:pt>
                <c:pt idx="212">
                  <c:v>10.65</c:v>
                </c:pt>
                <c:pt idx="213">
                  <c:v>10.700000000000001</c:v>
                </c:pt>
                <c:pt idx="214">
                  <c:v>10.75</c:v>
                </c:pt>
                <c:pt idx="215">
                  <c:v>10.8</c:v>
                </c:pt>
                <c:pt idx="216">
                  <c:v>10.850000000000001</c:v>
                </c:pt>
                <c:pt idx="217">
                  <c:v>10.9</c:v>
                </c:pt>
                <c:pt idx="218">
                  <c:v>10.950000000000001</c:v>
                </c:pt>
                <c:pt idx="219">
                  <c:v>11</c:v>
                </c:pt>
                <c:pt idx="220">
                  <c:v>11.05</c:v>
                </c:pt>
                <c:pt idx="221">
                  <c:v>11.100000000000001</c:v>
                </c:pt>
                <c:pt idx="222">
                  <c:v>11.15</c:v>
                </c:pt>
                <c:pt idx="223">
                  <c:v>11.200000000000001</c:v>
                </c:pt>
                <c:pt idx="224">
                  <c:v>11.25</c:v>
                </c:pt>
                <c:pt idx="225">
                  <c:v>11.3</c:v>
                </c:pt>
                <c:pt idx="226">
                  <c:v>11.350000000000001</c:v>
                </c:pt>
                <c:pt idx="227">
                  <c:v>11.4</c:v>
                </c:pt>
                <c:pt idx="228">
                  <c:v>11.450000000000001</c:v>
                </c:pt>
                <c:pt idx="229">
                  <c:v>11.5</c:v>
                </c:pt>
                <c:pt idx="230">
                  <c:v>11.55</c:v>
                </c:pt>
                <c:pt idx="231">
                  <c:v>11.600000000000001</c:v>
                </c:pt>
                <c:pt idx="232">
                  <c:v>11.65</c:v>
                </c:pt>
                <c:pt idx="233">
                  <c:v>11.700000000000001</c:v>
                </c:pt>
                <c:pt idx="234">
                  <c:v>11.75</c:v>
                </c:pt>
                <c:pt idx="235">
                  <c:v>11.8</c:v>
                </c:pt>
                <c:pt idx="236">
                  <c:v>11.850000000000001</c:v>
                </c:pt>
                <c:pt idx="237">
                  <c:v>11.9</c:v>
                </c:pt>
              </c:numCache>
            </c:numRef>
          </c:xVal>
          <c:yVal>
            <c:numRef>
              <c:f>[CSA_021218_ThorlabsLivePig.xlsx]SS!$L$3:$L$240</c:f>
              <c:numCache>
                <c:formatCode>General</c:formatCode>
                <c:ptCount val="238"/>
                <c:pt idx="0">
                  <c:v>-0.20999160766602021</c:v>
                </c:pt>
                <c:pt idx="1">
                  <c:v>-0.23074356079102021</c:v>
                </c:pt>
                <c:pt idx="2">
                  <c:v>-0.10623184204102021</c:v>
                </c:pt>
                <c:pt idx="3">
                  <c:v>-4.3975982666020208E-2</c:v>
                </c:pt>
                <c:pt idx="4">
                  <c:v>5.9783782958979792E-2</c:v>
                </c:pt>
                <c:pt idx="5">
                  <c:v>0.18429550170897979</c:v>
                </c:pt>
                <c:pt idx="6">
                  <c:v>0.20504745483397979</c:v>
                </c:pt>
                <c:pt idx="7">
                  <c:v>0.10128768920897979</c:v>
                </c:pt>
                <c:pt idx="8">
                  <c:v>0.16354354858397979</c:v>
                </c:pt>
                <c:pt idx="9">
                  <c:v>3.9031829833979792E-2</c:v>
                </c:pt>
                <c:pt idx="10">
                  <c:v>0.16354354858397979</c:v>
                </c:pt>
                <c:pt idx="11">
                  <c:v>0.16354354858397979</c:v>
                </c:pt>
                <c:pt idx="12">
                  <c:v>8.0535736083979792E-2</c:v>
                </c:pt>
                <c:pt idx="13">
                  <c:v>-0.20999160766602021</c:v>
                </c:pt>
                <c:pt idx="14">
                  <c:v>-0.23074356079102021</c:v>
                </c:pt>
                <c:pt idx="15">
                  <c:v>-0.29299942016602021</c:v>
                </c:pt>
                <c:pt idx="16">
                  <c:v>-0.14773574829102021</c:v>
                </c:pt>
                <c:pt idx="17">
                  <c:v>3.9031829833979792E-2</c:v>
                </c:pt>
                <c:pt idx="18">
                  <c:v>8.0535736083979792E-2</c:v>
                </c:pt>
                <c:pt idx="19">
                  <c:v>0.16354354858397979</c:v>
                </c:pt>
                <c:pt idx="20">
                  <c:v>0.20504745483397979</c:v>
                </c:pt>
                <c:pt idx="21">
                  <c:v>0.26730331420897979</c:v>
                </c:pt>
                <c:pt idx="22">
                  <c:v>0.12203964233397979</c:v>
                </c:pt>
                <c:pt idx="23">
                  <c:v>0.12203964233397979</c:v>
                </c:pt>
                <c:pt idx="24">
                  <c:v>0.10128768920897979</c:v>
                </c:pt>
                <c:pt idx="25">
                  <c:v>0.16354354858397979</c:v>
                </c:pt>
                <c:pt idx="26">
                  <c:v>0.16354354858397979</c:v>
                </c:pt>
                <c:pt idx="27">
                  <c:v>0.43331893920897979</c:v>
                </c:pt>
                <c:pt idx="28">
                  <c:v>1.4086607360839798</c:v>
                </c:pt>
                <c:pt idx="29">
                  <c:v>2.3009947204589798</c:v>
                </c:pt>
                <c:pt idx="30">
                  <c:v>3.2348326110839798</c:v>
                </c:pt>
                <c:pt idx="31">
                  <c:v>4.2517431640624999</c:v>
                </c:pt>
                <c:pt idx="32">
                  <c:v>4.8535498046874999</c:v>
                </c:pt>
                <c:pt idx="33">
                  <c:v>5.5591162109374999</c:v>
                </c:pt>
                <c:pt idx="34">
                  <c:v>5.8288916015624999</c:v>
                </c:pt>
                <c:pt idx="35">
                  <c:v>5.7458837890624999</c:v>
                </c:pt>
                <c:pt idx="36">
                  <c:v>5.5176123046874999</c:v>
                </c:pt>
                <c:pt idx="37">
                  <c:v>5.1440771484374999</c:v>
                </c:pt>
                <c:pt idx="38">
                  <c:v>4.9365576171874999</c:v>
                </c:pt>
                <c:pt idx="39">
                  <c:v>4.8535498046874999</c:v>
                </c:pt>
                <c:pt idx="40">
                  <c:v>4.5630224609374999</c:v>
                </c:pt>
                <c:pt idx="41">
                  <c:v>4.2309912109374999</c:v>
                </c:pt>
                <c:pt idx="42">
                  <c:v>4.0857275390624999</c:v>
                </c:pt>
                <c:pt idx="43">
                  <c:v>4.0442236328124999</c:v>
                </c:pt>
                <c:pt idx="44">
                  <c:v>3.8989599609374999</c:v>
                </c:pt>
                <c:pt idx="45">
                  <c:v>3.8782080078124999</c:v>
                </c:pt>
                <c:pt idx="46">
                  <c:v>3.7952001953124999</c:v>
                </c:pt>
                <c:pt idx="47">
                  <c:v>3.7329443359374999</c:v>
                </c:pt>
                <c:pt idx="48">
                  <c:v>3.7329443359374999</c:v>
                </c:pt>
                <c:pt idx="49">
                  <c:v>2.8405455017089798</c:v>
                </c:pt>
                <c:pt idx="50">
                  <c:v>2.2802427673339798</c:v>
                </c:pt>
                <c:pt idx="51">
                  <c:v>1.8652037048339798</c:v>
                </c:pt>
                <c:pt idx="52">
                  <c:v>1.5124205017089798</c:v>
                </c:pt>
                <c:pt idx="53">
                  <c:v>1.1596372985839798</c:v>
                </c:pt>
                <c:pt idx="54">
                  <c:v>0.72384628295897979</c:v>
                </c:pt>
                <c:pt idx="55">
                  <c:v>0.41256698608397979</c:v>
                </c:pt>
                <c:pt idx="56">
                  <c:v>0.26730331420897979</c:v>
                </c:pt>
                <c:pt idx="57">
                  <c:v>0.20504745483397979</c:v>
                </c:pt>
                <c:pt idx="58">
                  <c:v>0.24655136108397979</c:v>
                </c:pt>
                <c:pt idx="59">
                  <c:v>0.12203964233397979</c:v>
                </c:pt>
                <c:pt idx="60">
                  <c:v>0.28805526733397979</c:v>
                </c:pt>
                <c:pt idx="61">
                  <c:v>0.28805526733397979</c:v>
                </c:pt>
                <c:pt idx="62">
                  <c:v>0.22579940795897979</c:v>
                </c:pt>
                <c:pt idx="63">
                  <c:v>0.16354354858397979</c:v>
                </c:pt>
                <c:pt idx="64">
                  <c:v>0.10128768920897979</c:v>
                </c:pt>
                <c:pt idx="65">
                  <c:v>5.9783782958979792E-2</c:v>
                </c:pt>
                <c:pt idx="66">
                  <c:v>0.16354354858397979</c:v>
                </c:pt>
                <c:pt idx="67">
                  <c:v>-4.3975982666020208E-2</c:v>
                </c:pt>
                <c:pt idx="68">
                  <c:v>-0.27224746704102021</c:v>
                </c:pt>
                <c:pt idx="69">
                  <c:v>-0.14773574829102021</c:v>
                </c:pt>
                <c:pt idx="70">
                  <c:v>-0.18923965454102021</c:v>
                </c:pt>
                <c:pt idx="71">
                  <c:v>1.8279876708979792E-2</c:v>
                </c:pt>
                <c:pt idx="72">
                  <c:v>0.10128768920897979</c:v>
                </c:pt>
                <c:pt idx="73">
                  <c:v>0.16354354858397979</c:v>
                </c:pt>
                <c:pt idx="74">
                  <c:v>0.18429550170897979</c:v>
                </c:pt>
                <c:pt idx="75">
                  <c:v>0.26730331420897979</c:v>
                </c:pt>
                <c:pt idx="76">
                  <c:v>0.10128768920897979</c:v>
                </c:pt>
                <c:pt idx="77">
                  <c:v>3.9031829833979792E-2</c:v>
                </c:pt>
                <c:pt idx="78">
                  <c:v>8.0535736083979792E-2</c:v>
                </c:pt>
                <c:pt idx="79">
                  <c:v>8.0535736083979792E-2</c:v>
                </c:pt>
                <c:pt idx="80">
                  <c:v>0.12203964233397979</c:v>
                </c:pt>
                <c:pt idx="81">
                  <c:v>-0.14773574829102021</c:v>
                </c:pt>
                <c:pt idx="82">
                  <c:v>-0.25149551391602021</c:v>
                </c:pt>
                <c:pt idx="83">
                  <c:v>-0.18923965454102021</c:v>
                </c:pt>
                <c:pt idx="84">
                  <c:v>-8.5479888916020208E-2</c:v>
                </c:pt>
                <c:pt idx="85">
                  <c:v>0.12203964233397979</c:v>
                </c:pt>
                <c:pt idx="86">
                  <c:v>5.9783782958979792E-2</c:v>
                </c:pt>
                <c:pt idx="87">
                  <c:v>0.20504745483397979</c:v>
                </c:pt>
                <c:pt idx="88">
                  <c:v>0.20504745483397979</c:v>
                </c:pt>
                <c:pt idx="89">
                  <c:v>0.99362167358397979</c:v>
                </c:pt>
                <c:pt idx="90">
                  <c:v>1.9689634704589798</c:v>
                </c:pt>
                <c:pt idx="91">
                  <c:v>2.9650572204589798</c:v>
                </c:pt>
                <c:pt idx="92">
                  <c:v>3.7952001953124999</c:v>
                </c:pt>
                <c:pt idx="93">
                  <c:v>4.5837744140624999</c:v>
                </c:pt>
                <c:pt idx="94">
                  <c:v>4.9780615234374999</c:v>
                </c:pt>
                <c:pt idx="95">
                  <c:v>5.3308447265624999</c:v>
                </c:pt>
                <c:pt idx="96">
                  <c:v>5.5383642578124999</c:v>
                </c:pt>
                <c:pt idx="97">
                  <c:v>5.4761083984374999</c:v>
                </c:pt>
                <c:pt idx="98">
                  <c:v>5.3308447265624999</c:v>
                </c:pt>
                <c:pt idx="99">
                  <c:v>5.2063330078124999</c:v>
                </c:pt>
                <c:pt idx="100">
                  <c:v>4.8743017578124999</c:v>
                </c:pt>
                <c:pt idx="101">
                  <c:v>4.6875341796874999</c:v>
                </c:pt>
                <c:pt idx="102">
                  <c:v>4.5837744140624999</c:v>
                </c:pt>
                <c:pt idx="103">
                  <c:v>4.4385107421874999</c:v>
                </c:pt>
                <c:pt idx="104">
                  <c:v>4.3555029296874999</c:v>
                </c:pt>
                <c:pt idx="105">
                  <c:v>4.2517431640624999</c:v>
                </c:pt>
                <c:pt idx="106">
                  <c:v>4.2517431640624999</c:v>
                </c:pt>
                <c:pt idx="107">
                  <c:v>4.2102392578124999</c:v>
                </c:pt>
                <c:pt idx="108">
                  <c:v>3.8367041015624999</c:v>
                </c:pt>
                <c:pt idx="109">
                  <c:v>3.6706884765624999</c:v>
                </c:pt>
                <c:pt idx="110">
                  <c:v>3.5046080017089798</c:v>
                </c:pt>
                <c:pt idx="111">
                  <c:v>2.7575376892089798</c:v>
                </c:pt>
                <c:pt idx="112">
                  <c:v>2.2179869079589798</c:v>
                </c:pt>
                <c:pt idx="113">
                  <c:v>1.7614439392089798</c:v>
                </c:pt>
                <c:pt idx="114">
                  <c:v>1.4294126892089798</c:v>
                </c:pt>
                <c:pt idx="115">
                  <c:v>1.1388853454589798</c:v>
                </c:pt>
                <c:pt idx="116">
                  <c:v>0.82760604858397979</c:v>
                </c:pt>
                <c:pt idx="117">
                  <c:v>0.59933456420897979</c:v>
                </c:pt>
                <c:pt idx="118">
                  <c:v>0.53707870483397979</c:v>
                </c:pt>
                <c:pt idx="119">
                  <c:v>0.41256698608397979</c:v>
                </c:pt>
                <c:pt idx="120">
                  <c:v>0.39181503295897979</c:v>
                </c:pt>
                <c:pt idx="121">
                  <c:v>0.22579940795897979</c:v>
                </c:pt>
                <c:pt idx="122">
                  <c:v>-8.5479888916020208E-2</c:v>
                </c:pt>
                <c:pt idx="123">
                  <c:v>-8.5479888916020208E-2</c:v>
                </c:pt>
                <c:pt idx="124">
                  <c:v>-0.12698379516602021</c:v>
                </c:pt>
                <c:pt idx="125">
                  <c:v>-2.3224029541020208E-2</c:v>
                </c:pt>
                <c:pt idx="126">
                  <c:v>1.8279876708979792E-2</c:v>
                </c:pt>
                <c:pt idx="127">
                  <c:v>0.12203964233397979</c:v>
                </c:pt>
                <c:pt idx="128">
                  <c:v>0.18429550170897979</c:v>
                </c:pt>
                <c:pt idx="129">
                  <c:v>0.18429550170897979</c:v>
                </c:pt>
                <c:pt idx="130">
                  <c:v>0.16354354858397979</c:v>
                </c:pt>
                <c:pt idx="131">
                  <c:v>0.16354354858397979</c:v>
                </c:pt>
                <c:pt idx="132">
                  <c:v>0.16354354858397979</c:v>
                </c:pt>
                <c:pt idx="133">
                  <c:v>3.9031829833979792E-2</c:v>
                </c:pt>
                <c:pt idx="134">
                  <c:v>0.12203964233397979</c:v>
                </c:pt>
                <c:pt idx="135">
                  <c:v>-0.10623184204102021</c:v>
                </c:pt>
                <c:pt idx="136">
                  <c:v>-0.23074356079102021</c:v>
                </c:pt>
                <c:pt idx="137">
                  <c:v>-0.23074356079102021</c:v>
                </c:pt>
                <c:pt idx="138">
                  <c:v>-0.14773574829102021</c:v>
                </c:pt>
                <c:pt idx="139">
                  <c:v>-6.4727935791020208E-2</c:v>
                </c:pt>
                <c:pt idx="140">
                  <c:v>1.8279876708979792E-2</c:v>
                </c:pt>
                <c:pt idx="141">
                  <c:v>8.0535736083979792E-2</c:v>
                </c:pt>
                <c:pt idx="142">
                  <c:v>0.12203964233397979</c:v>
                </c:pt>
                <c:pt idx="143">
                  <c:v>0.22579940795897979</c:v>
                </c:pt>
                <c:pt idx="144">
                  <c:v>5.9783782958979792E-2</c:v>
                </c:pt>
                <c:pt idx="145">
                  <c:v>0.10128768920897979</c:v>
                </c:pt>
                <c:pt idx="146">
                  <c:v>0.10128768920897979</c:v>
                </c:pt>
                <c:pt idx="147">
                  <c:v>5.9783782958979792E-2</c:v>
                </c:pt>
                <c:pt idx="148">
                  <c:v>0.12203964233397979</c:v>
                </c:pt>
                <c:pt idx="149">
                  <c:v>-0.12698379516602021</c:v>
                </c:pt>
                <c:pt idx="150">
                  <c:v>-0.20999160766602021</c:v>
                </c:pt>
                <c:pt idx="151">
                  <c:v>0.68234237670897979</c:v>
                </c:pt>
                <c:pt idx="152">
                  <c:v>1.8029478454589798</c:v>
                </c:pt>
                <c:pt idx="153">
                  <c:v>2.8405455017089798</c:v>
                </c:pt>
                <c:pt idx="154">
                  <c:v>3.7536962890624999</c:v>
                </c:pt>
                <c:pt idx="155">
                  <c:v>4.5837744140624999</c:v>
                </c:pt>
                <c:pt idx="156">
                  <c:v>5.2270849609374999</c:v>
                </c:pt>
                <c:pt idx="157">
                  <c:v>5.7666357421874999</c:v>
                </c:pt>
                <c:pt idx="158">
                  <c:v>5.8496435546874999</c:v>
                </c:pt>
                <c:pt idx="159">
                  <c:v>5.7043798828124999</c:v>
                </c:pt>
                <c:pt idx="160">
                  <c:v>5.5176123046874999</c:v>
                </c:pt>
                <c:pt idx="161">
                  <c:v>5.2270849609374999</c:v>
                </c:pt>
                <c:pt idx="162">
                  <c:v>4.9988134765624999</c:v>
                </c:pt>
                <c:pt idx="163">
                  <c:v>4.6045263671874999</c:v>
                </c:pt>
                <c:pt idx="164">
                  <c:v>4.2932470703124999</c:v>
                </c:pt>
                <c:pt idx="165">
                  <c:v>4.1272314453124999</c:v>
                </c:pt>
                <c:pt idx="166">
                  <c:v>4.0857275390624999</c:v>
                </c:pt>
                <c:pt idx="167">
                  <c:v>4.0027197265624999</c:v>
                </c:pt>
                <c:pt idx="168">
                  <c:v>3.8989599609374999</c:v>
                </c:pt>
                <c:pt idx="169">
                  <c:v>3.7744482421874999</c:v>
                </c:pt>
                <c:pt idx="170">
                  <c:v>3.7744482421874999</c:v>
                </c:pt>
                <c:pt idx="171">
                  <c:v>3.6706884765624999</c:v>
                </c:pt>
                <c:pt idx="172">
                  <c:v>3.6084326171874999</c:v>
                </c:pt>
                <c:pt idx="173">
                  <c:v>2.6745298767089798</c:v>
                </c:pt>
                <c:pt idx="174">
                  <c:v>2.2179869079589798</c:v>
                </c:pt>
                <c:pt idx="175">
                  <c:v>1.8029478454589798</c:v>
                </c:pt>
                <c:pt idx="176">
                  <c:v>1.3049009704589798</c:v>
                </c:pt>
                <c:pt idx="177">
                  <c:v>0.88986190795897979</c:v>
                </c:pt>
                <c:pt idx="178">
                  <c:v>0.64083847045897979</c:v>
                </c:pt>
                <c:pt idx="179">
                  <c:v>0.39181503295897979</c:v>
                </c:pt>
                <c:pt idx="180">
                  <c:v>0.24655136108397979</c:v>
                </c:pt>
                <c:pt idx="181">
                  <c:v>0.24655136108397979</c:v>
                </c:pt>
                <c:pt idx="182">
                  <c:v>0.18429550170897979</c:v>
                </c:pt>
                <c:pt idx="183">
                  <c:v>0.28805526733397979</c:v>
                </c:pt>
                <c:pt idx="184">
                  <c:v>0.32955917358397979</c:v>
                </c:pt>
                <c:pt idx="185">
                  <c:v>0.20504745483397979</c:v>
                </c:pt>
                <c:pt idx="186">
                  <c:v>0.10128768920897979</c:v>
                </c:pt>
                <c:pt idx="187">
                  <c:v>0.16354354858397979</c:v>
                </c:pt>
                <c:pt idx="188">
                  <c:v>0.12203964233397979</c:v>
                </c:pt>
                <c:pt idx="189">
                  <c:v>0.12203964233397979</c:v>
                </c:pt>
                <c:pt idx="190">
                  <c:v>-4.3975982666020208E-2</c:v>
                </c:pt>
                <c:pt idx="191">
                  <c:v>-0.18923965454102021</c:v>
                </c:pt>
                <c:pt idx="192">
                  <c:v>-0.18923965454102021</c:v>
                </c:pt>
                <c:pt idx="193">
                  <c:v>-0.14773574829102021</c:v>
                </c:pt>
                <c:pt idx="194">
                  <c:v>1.8279876708979792E-2</c:v>
                </c:pt>
                <c:pt idx="195">
                  <c:v>5.9783782958979792E-2</c:v>
                </c:pt>
                <c:pt idx="196">
                  <c:v>0.10128768920897979</c:v>
                </c:pt>
                <c:pt idx="197">
                  <c:v>8.0535736083979792E-2</c:v>
                </c:pt>
                <c:pt idx="198">
                  <c:v>0.20504745483397979</c:v>
                </c:pt>
                <c:pt idx="199">
                  <c:v>0.20504745483397979</c:v>
                </c:pt>
                <c:pt idx="200">
                  <c:v>1.8279876708979792E-2</c:v>
                </c:pt>
                <c:pt idx="201">
                  <c:v>-4.3975982666020208E-2</c:v>
                </c:pt>
                <c:pt idx="202">
                  <c:v>0.10128768920897979</c:v>
                </c:pt>
                <c:pt idx="203">
                  <c:v>0.12203964233397979</c:v>
                </c:pt>
                <c:pt idx="204">
                  <c:v>-0.23074356079102021</c:v>
                </c:pt>
                <c:pt idx="205">
                  <c:v>-0.29299942016602021</c:v>
                </c:pt>
                <c:pt idx="206">
                  <c:v>-0.20999160766602021</c:v>
                </c:pt>
                <c:pt idx="207">
                  <c:v>-0.10623184204102021</c:v>
                </c:pt>
                <c:pt idx="208">
                  <c:v>8.0535736083979792E-2</c:v>
                </c:pt>
                <c:pt idx="209">
                  <c:v>0.18429550170897979</c:v>
                </c:pt>
                <c:pt idx="210">
                  <c:v>0.12203964233397979</c:v>
                </c:pt>
                <c:pt idx="211">
                  <c:v>0.26730331420897979</c:v>
                </c:pt>
                <c:pt idx="212">
                  <c:v>0.18429550170897979</c:v>
                </c:pt>
                <c:pt idx="213">
                  <c:v>1.2633970642089798</c:v>
                </c:pt>
                <c:pt idx="214">
                  <c:v>2.2802427673339798</c:v>
                </c:pt>
                <c:pt idx="215">
                  <c:v>3.1933287048339798</c:v>
                </c:pt>
                <c:pt idx="216">
                  <c:v>4.0027197265624999</c:v>
                </c:pt>
                <c:pt idx="217">
                  <c:v>4.6252783203124999</c:v>
                </c:pt>
                <c:pt idx="218">
                  <c:v>5.0610693359374999</c:v>
                </c:pt>
                <c:pt idx="219">
                  <c:v>5.4553564453124999</c:v>
                </c:pt>
                <c:pt idx="220">
                  <c:v>5.7873876953124999</c:v>
                </c:pt>
                <c:pt idx="221">
                  <c:v>5.6006201171874999</c:v>
                </c:pt>
                <c:pt idx="222">
                  <c:v>5.3723486328124999</c:v>
                </c:pt>
                <c:pt idx="223">
                  <c:v>5.0403173828124999</c:v>
                </c:pt>
                <c:pt idx="224">
                  <c:v>4.7497900390624999</c:v>
                </c:pt>
                <c:pt idx="225">
                  <c:v>4.7290380859374999</c:v>
                </c:pt>
                <c:pt idx="226">
                  <c:v>4.5630224609374999</c:v>
                </c:pt>
                <c:pt idx="227">
                  <c:v>4.3970068359374999</c:v>
                </c:pt>
                <c:pt idx="228">
                  <c:v>4.2724951171874999</c:v>
                </c:pt>
                <c:pt idx="229">
                  <c:v>4.2309912109374999</c:v>
                </c:pt>
                <c:pt idx="230">
                  <c:v>4.3139990234374999</c:v>
                </c:pt>
                <c:pt idx="231">
                  <c:v>3.9404638671874999</c:v>
                </c:pt>
                <c:pt idx="232">
                  <c:v>3.7744482421874999</c:v>
                </c:pt>
                <c:pt idx="233">
                  <c:v>3.5669287109374999</c:v>
                </c:pt>
                <c:pt idx="234">
                  <c:v>3.2970884704589798</c:v>
                </c:pt>
                <c:pt idx="235">
                  <c:v>2.5707701110839798</c:v>
                </c:pt>
                <c:pt idx="236">
                  <c:v>2.0519712829589798</c:v>
                </c:pt>
                <c:pt idx="237">
                  <c:v>1.5954283142089798</c:v>
                </c:pt>
              </c:numCache>
            </c:numRef>
          </c:yVal>
          <c:smooth val="0"/>
          <c:extLst>
            <c:ext xmlns:c16="http://schemas.microsoft.com/office/drawing/2014/chart" uri="{C3380CC4-5D6E-409C-BE32-E72D297353CC}">
              <c16:uniqueId val="{00000001-43C7-42A9-AE80-483FBE9BFA21}"/>
            </c:ext>
          </c:extLst>
        </c:ser>
        <c:dLbls>
          <c:showLegendKey val="0"/>
          <c:showVal val="0"/>
          <c:showCatName val="0"/>
          <c:showSerName val="0"/>
          <c:showPercent val="0"/>
          <c:showBubbleSize val="0"/>
        </c:dLbls>
        <c:axId val="150448712"/>
        <c:axId val="223861232"/>
      </c:scatterChart>
      <c:valAx>
        <c:axId val="223860448"/>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r>
                  <a:rPr lang="en-US"/>
                  <a:t>Time (s)</a:t>
                </a:r>
              </a:p>
            </c:rich>
          </c:tx>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223860840"/>
        <c:crosses val="autoZero"/>
        <c:crossBetween val="midCat"/>
      </c:valAx>
      <c:valAx>
        <c:axId val="223860840"/>
        <c:scaling>
          <c:orientation val="minMax"/>
          <c:min val="14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400" b="0" i="0" u="none" strike="noStrike" kern="1200" baseline="0">
                    <a:solidFill>
                      <a:schemeClr val="accent2">
                        <a:lumMod val="75000"/>
                      </a:schemeClr>
                    </a:solidFill>
                    <a:latin typeface="+mn-lt"/>
                    <a:ea typeface="+mn-ea"/>
                    <a:cs typeface="+mn-cs"/>
                  </a:defRPr>
                </a:pPr>
                <a:r>
                  <a:rPr lang="en-US">
                    <a:solidFill>
                      <a:schemeClr val="accent2">
                        <a:lumMod val="75000"/>
                      </a:schemeClr>
                    </a:solidFill>
                  </a:rPr>
                  <a:t>CSA (mm2)</a:t>
                </a:r>
              </a:p>
            </c:rich>
          </c:tx>
          <c:overlay val="0"/>
          <c:spPr>
            <a:noFill/>
            <a:ln>
              <a:noFill/>
            </a:ln>
            <a:effectLst/>
          </c:spPr>
          <c:txPr>
            <a:bodyPr rot="-5400000" spcFirstLastPara="1" vertOverflow="ellipsis" vert="horz" wrap="square" anchor="ctr" anchorCtr="1"/>
            <a:lstStyle/>
            <a:p>
              <a:pPr>
                <a:defRPr sz="1400" b="0" i="0" u="none" strike="noStrike" kern="1200" baseline="0">
                  <a:solidFill>
                    <a:schemeClr val="accent2">
                      <a:lumMod val="7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400" b="0" i="0" u="none" strike="noStrike" kern="1200" baseline="0">
                <a:solidFill>
                  <a:schemeClr val="accent2">
                    <a:lumMod val="75000"/>
                  </a:schemeClr>
                </a:solidFill>
                <a:latin typeface="+mn-lt"/>
                <a:ea typeface="+mn-ea"/>
                <a:cs typeface="+mn-cs"/>
              </a:defRPr>
            </a:pPr>
            <a:endParaRPr lang="en-US"/>
          </a:p>
        </c:txPr>
        <c:crossAx val="223860448"/>
        <c:crosses val="autoZero"/>
        <c:crossBetween val="midCat"/>
      </c:valAx>
      <c:valAx>
        <c:axId val="223861232"/>
        <c:scaling>
          <c:orientation val="minMax"/>
        </c:scaling>
        <c:delete val="0"/>
        <c:axPos val="r"/>
        <c:title>
          <c:tx>
            <c:rich>
              <a:bodyPr rot="-54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r>
                  <a:rPr lang="en-US" dirty="0"/>
                  <a:t>Pressure (cmH2O)</a:t>
                </a:r>
              </a:p>
            </c:rich>
          </c:tx>
          <c:overlay val="0"/>
          <c:spPr>
            <a:noFill/>
            <a:ln>
              <a:noFill/>
            </a:ln>
            <a:effectLst/>
          </c:spPr>
          <c:txPr>
            <a:bodyPr rot="-54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150448712"/>
        <c:crosses val="max"/>
        <c:crossBetween val="midCat"/>
      </c:valAx>
      <c:valAx>
        <c:axId val="150448712"/>
        <c:scaling>
          <c:orientation val="minMax"/>
        </c:scaling>
        <c:delete val="1"/>
        <c:axPos val="b"/>
        <c:numFmt formatCode="General" sourceLinked="1"/>
        <c:majorTickMark val="out"/>
        <c:minorTickMark val="none"/>
        <c:tickLblPos val="nextTo"/>
        <c:crossAx val="223861232"/>
        <c:crosses val="autoZero"/>
        <c:crossBetween val="midCat"/>
      </c:valAx>
      <c:spPr>
        <a:noFill/>
        <a:ln w="12700">
          <a:solidFill>
            <a:schemeClr val="tx1"/>
          </a:solidFill>
        </a:ln>
        <a:effectLst/>
      </c:spPr>
    </c:plotArea>
    <c:plotVisOnly val="1"/>
    <c:dispBlanksAs val="gap"/>
    <c:showDLblsOverMax val="0"/>
  </c:chart>
  <c:spPr>
    <a:noFill/>
    <a:ln>
      <a:noFill/>
    </a:ln>
    <a:effectLst/>
  </c:spPr>
  <c:txPr>
    <a:bodyPr/>
    <a:lstStyle/>
    <a:p>
      <a:pPr>
        <a:defRPr sz="1400"/>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1212322143942536"/>
          <c:y val="5.7060367454068242E-2"/>
          <c:w val="0.62481534201817446"/>
          <c:h val="0.6238641003207932"/>
        </c:manualLayout>
      </c:layout>
      <c:scatterChart>
        <c:scatterStyle val="lineMarker"/>
        <c:varyColors val="0"/>
        <c:ser>
          <c:idx val="1"/>
          <c:order val="1"/>
          <c:tx>
            <c:v>CSA_12cmH2O</c:v>
          </c:tx>
          <c:spPr>
            <a:ln w="19050" cap="rnd">
              <a:solidFill>
                <a:schemeClr val="accent2"/>
              </a:solidFill>
              <a:round/>
            </a:ln>
            <a:effectLst/>
          </c:spPr>
          <c:marker>
            <c:symbol val="none"/>
          </c:marker>
          <c:xVal>
            <c:numRef>
              <c:f>[CSA_021218_ThorlabsLivePig.xlsx]SS!$B$3:$B$240</c:f>
              <c:numCache>
                <c:formatCode>General</c:formatCode>
                <c:ptCount val="238"/>
                <c:pt idx="0">
                  <c:v>0.05</c:v>
                </c:pt>
                <c:pt idx="1">
                  <c:v>0.1</c:v>
                </c:pt>
                <c:pt idx="2">
                  <c:v>0.15000000000000002</c:v>
                </c:pt>
                <c:pt idx="3">
                  <c:v>0.2</c:v>
                </c:pt>
                <c:pt idx="4">
                  <c:v>0.25</c:v>
                </c:pt>
                <c:pt idx="5">
                  <c:v>0.30000000000000004</c:v>
                </c:pt>
                <c:pt idx="6">
                  <c:v>0.35000000000000003</c:v>
                </c:pt>
                <c:pt idx="7">
                  <c:v>0.4</c:v>
                </c:pt>
                <c:pt idx="8">
                  <c:v>0.45</c:v>
                </c:pt>
                <c:pt idx="9">
                  <c:v>0.5</c:v>
                </c:pt>
                <c:pt idx="10">
                  <c:v>0.55000000000000004</c:v>
                </c:pt>
                <c:pt idx="11">
                  <c:v>0.60000000000000009</c:v>
                </c:pt>
                <c:pt idx="12">
                  <c:v>0.65</c:v>
                </c:pt>
                <c:pt idx="13">
                  <c:v>0.70000000000000007</c:v>
                </c:pt>
                <c:pt idx="14">
                  <c:v>0.75</c:v>
                </c:pt>
                <c:pt idx="15">
                  <c:v>0.8</c:v>
                </c:pt>
                <c:pt idx="16">
                  <c:v>0.85000000000000009</c:v>
                </c:pt>
                <c:pt idx="17">
                  <c:v>0.9</c:v>
                </c:pt>
                <c:pt idx="18">
                  <c:v>0.95000000000000007</c:v>
                </c:pt>
                <c:pt idx="19">
                  <c:v>1</c:v>
                </c:pt>
                <c:pt idx="20">
                  <c:v>1.05</c:v>
                </c:pt>
                <c:pt idx="21">
                  <c:v>1.1000000000000001</c:v>
                </c:pt>
                <c:pt idx="22">
                  <c:v>1.1500000000000001</c:v>
                </c:pt>
                <c:pt idx="23">
                  <c:v>1.2000000000000002</c:v>
                </c:pt>
                <c:pt idx="24">
                  <c:v>1.25</c:v>
                </c:pt>
                <c:pt idx="25">
                  <c:v>1.3</c:v>
                </c:pt>
                <c:pt idx="26">
                  <c:v>1.35</c:v>
                </c:pt>
                <c:pt idx="27">
                  <c:v>1.4000000000000001</c:v>
                </c:pt>
                <c:pt idx="28">
                  <c:v>1.4500000000000002</c:v>
                </c:pt>
                <c:pt idx="29">
                  <c:v>1.5</c:v>
                </c:pt>
                <c:pt idx="30">
                  <c:v>1.55</c:v>
                </c:pt>
                <c:pt idx="31">
                  <c:v>1.6</c:v>
                </c:pt>
                <c:pt idx="32">
                  <c:v>1.6500000000000001</c:v>
                </c:pt>
                <c:pt idx="33">
                  <c:v>1.7000000000000002</c:v>
                </c:pt>
                <c:pt idx="34">
                  <c:v>1.75</c:v>
                </c:pt>
                <c:pt idx="35">
                  <c:v>1.8</c:v>
                </c:pt>
                <c:pt idx="36">
                  <c:v>1.85</c:v>
                </c:pt>
                <c:pt idx="37">
                  <c:v>1.9000000000000001</c:v>
                </c:pt>
                <c:pt idx="38">
                  <c:v>1.9500000000000002</c:v>
                </c:pt>
                <c:pt idx="39">
                  <c:v>2</c:v>
                </c:pt>
                <c:pt idx="40">
                  <c:v>2.0500000000000003</c:v>
                </c:pt>
                <c:pt idx="41">
                  <c:v>2.1</c:v>
                </c:pt>
                <c:pt idx="42">
                  <c:v>2.15</c:v>
                </c:pt>
                <c:pt idx="43">
                  <c:v>2.2000000000000002</c:v>
                </c:pt>
                <c:pt idx="44">
                  <c:v>2.25</c:v>
                </c:pt>
                <c:pt idx="45">
                  <c:v>2.3000000000000003</c:v>
                </c:pt>
                <c:pt idx="46">
                  <c:v>2.35</c:v>
                </c:pt>
                <c:pt idx="47">
                  <c:v>2.4000000000000004</c:v>
                </c:pt>
                <c:pt idx="48">
                  <c:v>2.4500000000000002</c:v>
                </c:pt>
                <c:pt idx="49">
                  <c:v>2.5</c:v>
                </c:pt>
                <c:pt idx="50">
                  <c:v>2.5500000000000003</c:v>
                </c:pt>
                <c:pt idx="51">
                  <c:v>2.6</c:v>
                </c:pt>
                <c:pt idx="52">
                  <c:v>2.6500000000000004</c:v>
                </c:pt>
                <c:pt idx="53">
                  <c:v>2.7</c:v>
                </c:pt>
                <c:pt idx="54">
                  <c:v>2.75</c:v>
                </c:pt>
                <c:pt idx="55">
                  <c:v>2.8000000000000003</c:v>
                </c:pt>
                <c:pt idx="56">
                  <c:v>2.85</c:v>
                </c:pt>
                <c:pt idx="57">
                  <c:v>2.9000000000000004</c:v>
                </c:pt>
                <c:pt idx="58">
                  <c:v>2.95</c:v>
                </c:pt>
                <c:pt idx="59">
                  <c:v>3</c:v>
                </c:pt>
                <c:pt idx="60">
                  <c:v>3.0500000000000003</c:v>
                </c:pt>
                <c:pt idx="61">
                  <c:v>3.1</c:v>
                </c:pt>
                <c:pt idx="62">
                  <c:v>3.1500000000000004</c:v>
                </c:pt>
                <c:pt idx="63">
                  <c:v>3.2</c:v>
                </c:pt>
                <c:pt idx="64">
                  <c:v>3.25</c:v>
                </c:pt>
                <c:pt idx="65">
                  <c:v>3.3000000000000003</c:v>
                </c:pt>
                <c:pt idx="66">
                  <c:v>3.35</c:v>
                </c:pt>
                <c:pt idx="67">
                  <c:v>3.4000000000000004</c:v>
                </c:pt>
                <c:pt idx="68">
                  <c:v>3.45</c:v>
                </c:pt>
                <c:pt idx="69">
                  <c:v>3.5</c:v>
                </c:pt>
                <c:pt idx="70">
                  <c:v>3.5500000000000003</c:v>
                </c:pt>
                <c:pt idx="71">
                  <c:v>3.6</c:v>
                </c:pt>
                <c:pt idx="72">
                  <c:v>3.6500000000000004</c:v>
                </c:pt>
                <c:pt idx="73">
                  <c:v>3.7</c:v>
                </c:pt>
                <c:pt idx="74">
                  <c:v>3.75</c:v>
                </c:pt>
                <c:pt idx="75">
                  <c:v>3.8000000000000003</c:v>
                </c:pt>
                <c:pt idx="76">
                  <c:v>3.85</c:v>
                </c:pt>
                <c:pt idx="77">
                  <c:v>3.9000000000000004</c:v>
                </c:pt>
                <c:pt idx="78">
                  <c:v>3.95</c:v>
                </c:pt>
                <c:pt idx="79">
                  <c:v>4</c:v>
                </c:pt>
                <c:pt idx="80">
                  <c:v>4.05</c:v>
                </c:pt>
                <c:pt idx="81">
                  <c:v>4.1000000000000005</c:v>
                </c:pt>
                <c:pt idx="82">
                  <c:v>4.1500000000000004</c:v>
                </c:pt>
                <c:pt idx="83">
                  <c:v>4.2</c:v>
                </c:pt>
                <c:pt idx="84">
                  <c:v>4.25</c:v>
                </c:pt>
                <c:pt idx="85">
                  <c:v>4.3</c:v>
                </c:pt>
                <c:pt idx="86">
                  <c:v>4.3500000000000005</c:v>
                </c:pt>
                <c:pt idx="87">
                  <c:v>4.4000000000000004</c:v>
                </c:pt>
                <c:pt idx="88">
                  <c:v>4.45</c:v>
                </c:pt>
                <c:pt idx="89">
                  <c:v>4.5</c:v>
                </c:pt>
                <c:pt idx="90">
                  <c:v>4.55</c:v>
                </c:pt>
                <c:pt idx="91">
                  <c:v>4.6000000000000005</c:v>
                </c:pt>
                <c:pt idx="92">
                  <c:v>4.6500000000000004</c:v>
                </c:pt>
                <c:pt idx="93">
                  <c:v>4.7</c:v>
                </c:pt>
                <c:pt idx="94">
                  <c:v>4.75</c:v>
                </c:pt>
                <c:pt idx="95">
                  <c:v>4.8000000000000007</c:v>
                </c:pt>
                <c:pt idx="96">
                  <c:v>4.8500000000000005</c:v>
                </c:pt>
                <c:pt idx="97">
                  <c:v>4.9000000000000004</c:v>
                </c:pt>
                <c:pt idx="98">
                  <c:v>4.95</c:v>
                </c:pt>
                <c:pt idx="99">
                  <c:v>5</c:v>
                </c:pt>
                <c:pt idx="100">
                  <c:v>5.0500000000000007</c:v>
                </c:pt>
                <c:pt idx="101">
                  <c:v>5.1000000000000005</c:v>
                </c:pt>
                <c:pt idx="102">
                  <c:v>5.15</c:v>
                </c:pt>
                <c:pt idx="103">
                  <c:v>5.2</c:v>
                </c:pt>
                <c:pt idx="104">
                  <c:v>5.25</c:v>
                </c:pt>
                <c:pt idx="105">
                  <c:v>5.3000000000000007</c:v>
                </c:pt>
                <c:pt idx="106">
                  <c:v>5.3500000000000005</c:v>
                </c:pt>
                <c:pt idx="107">
                  <c:v>5.4</c:v>
                </c:pt>
                <c:pt idx="108">
                  <c:v>5.45</c:v>
                </c:pt>
                <c:pt idx="109">
                  <c:v>5.5</c:v>
                </c:pt>
                <c:pt idx="110">
                  <c:v>5.5500000000000007</c:v>
                </c:pt>
                <c:pt idx="111">
                  <c:v>5.6000000000000005</c:v>
                </c:pt>
                <c:pt idx="112">
                  <c:v>5.65</c:v>
                </c:pt>
                <c:pt idx="113">
                  <c:v>5.7</c:v>
                </c:pt>
                <c:pt idx="114">
                  <c:v>5.75</c:v>
                </c:pt>
                <c:pt idx="115">
                  <c:v>5.8000000000000007</c:v>
                </c:pt>
                <c:pt idx="116">
                  <c:v>5.8500000000000005</c:v>
                </c:pt>
                <c:pt idx="117">
                  <c:v>5.9</c:v>
                </c:pt>
                <c:pt idx="118">
                  <c:v>5.95</c:v>
                </c:pt>
                <c:pt idx="119">
                  <c:v>6</c:v>
                </c:pt>
                <c:pt idx="120">
                  <c:v>6.0500000000000007</c:v>
                </c:pt>
                <c:pt idx="121">
                  <c:v>6.1000000000000005</c:v>
                </c:pt>
                <c:pt idx="122">
                  <c:v>6.15</c:v>
                </c:pt>
                <c:pt idx="123">
                  <c:v>6.2</c:v>
                </c:pt>
                <c:pt idx="124">
                  <c:v>6.25</c:v>
                </c:pt>
                <c:pt idx="125">
                  <c:v>6.3000000000000007</c:v>
                </c:pt>
                <c:pt idx="126">
                  <c:v>6.3500000000000005</c:v>
                </c:pt>
                <c:pt idx="127">
                  <c:v>6.4</c:v>
                </c:pt>
                <c:pt idx="128">
                  <c:v>6.45</c:v>
                </c:pt>
                <c:pt idx="129">
                  <c:v>6.5</c:v>
                </c:pt>
                <c:pt idx="130">
                  <c:v>6.5500000000000007</c:v>
                </c:pt>
                <c:pt idx="131">
                  <c:v>6.6000000000000005</c:v>
                </c:pt>
                <c:pt idx="132">
                  <c:v>6.65</c:v>
                </c:pt>
                <c:pt idx="133">
                  <c:v>6.7</c:v>
                </c:pt>
                <c:pt idx="134">
                  <c:v>6.75</c:v>
                </c:pt>
                <c:pt idx="135">
                  <c:v>6.8000000000000007</c:v>
                </c:pt>
                <c:pt idx="136">
                  <c:v>6.8500000000000005</c:v>
                </c:pt>
                <c:pt idx="137">
                  <c:v>6.9</c:v>
                </c:pt>
                <c:pt idx="138">
                  <c:v>6.95</c:v>
                </c:pt>
                <c:pt idx="139">
                  <c:v>7</c:v>
                </c:pt>
                <c:pt idx="140">
                  <c:v>7.0500000000000007</c:v>
                </c:pt>
                <c:pt idx="141">
                  <c:v>7.1000000000000005</c:v>
                </c:pt>
                <c:pt idx="142">
                  <c:v>7.15</c:v>
                </c:pt>
                <c:pt idx="143">
                  <c:v>7.2</c:v>
                </c:pt>
                <c:pt idx="144">
                  <c:v>7.25</c:v>
                </c:pt>
                <c:pt idx="145">
                  <c:v>7.3000000000000007</c:v>
                </c:pt>
                <c:pt idx="146">
                  <c:v>7.3500000000000005</c:v>
                </c:pt>
                <c:pt idx="147">
                  <c:v>7.4</c:v>
                </c:pt>
                <c:pt idx="148">
                  <c:v>7.45</c:v>
                </c:pt>
                <c:pt idx="149">
                  <c:v>7.5</c:v>
                </c:pt>
                <c:pt idx="150">
                  <c:v>7.5500000000000007</c:v>
                </c:pt>
                <c:pt idx="151">
                  <c:v>7.6000000000000005</c:v>
                </c:pt>
                <c:pt idx="152">
                  <c:v>7.65</c:v>
                </c:pt>
                <c:pt idx="153">
                  <c:v>7.7</c:v>
                </c:pt>
                <c:pt idx="154">
                  <c:v>7.75</c:v>
                </c:pt>
                <c:pt idx="155">
                  <c:v>7.8000000000000007</c:v>
                </c:pt>
                <c:pt idx="156">
                  <c:v>7.8500000000000005</c:v>
                </c:pt>
                <c:pt idx="157">
                  <c:v>7.9</c:v>
                </c:pt>
                <c:pt idx="158">
                  <c:v>7.95</c:v>
                </c:pt>
                <c:pt idx="159">
                  <c:v>8</c:v>
                </c:pt>
                <c:pt idx="160">
                  <c:v>8.0500000000000007</c:v>
                </c:pt>
                <c:pt idx="161">
                  <c:v>8.1</c:v>
                </c:pt>
                <c:pt idx="162">
                  <c:v>8.15</c:v>
                </c:pt>
                <c:pt idx="163">
                  <c:v>8.2000000000000011</c:v>
                </c:pt>
                <c:pt idx="164">
                  <c:v>8.25</c:v>
                </c:pt>
                <c:pt idx="165">
                  <c:v>8.3000000000000007</c:v>
                </c:pt>
                <c:pt idx="166">
                  <c:v>8.35</c:v>
                </c:pt>
                <c:pt idx="167">
                  <c:v>8.4</c:v>
                </c:pt>
                <c:pt idx="168">
                  <c:v>8.4500000000000011</c:v>
                </c:pt>
                <c:pt idx="169">
                  <c:v>8.5</c:v>
                </c:pt>
                <c:pt idx="170">
                  <c:v>8.5500000000000007</c:v>
                </c:pt>
                <c:pt idx="171">
                  <c:v>8.6</c:v>
                </c:pt>
                <c:pt idx="172">
                  <c:v>8.65</c:v>
                </c:pt>
                <c:pt idx="173">
                  <c:v>8.7000000000000011</c:v>
                </c:pt>
                <c:pt idx="174">
                  <c:v>8.75</c:v>
                </c:pt>
                <c:pt idx="175">
                  <c:v>8.8000000000000007</c:v>
                </c:pt>
                <c:pt idx="176">
                  <c:v>8.85</c:v>
                </c:pt>
                <c:pt idx="177">
                  <c:v>8.9</c:v>
                </c:pt>
                <c:pt idx="178">
                  <c:v>8.9500000000000011</c:v>
                </c:pt>
                <c:pt idx="179">
                  <c:v>9</c:v>
                </c:pt>
                <c:pt idx="180">
                  <c:v>9.0500000000000007</c:v>
                </c:pt>
                <c:pt idx="181">
                  <c:v>9.1</c:v>
                </c:pt>
                <c:pt idx="182">
                  <c:v>9.15</c:v>
                </c:pt>
                <c:pt idx="183">
                  <c:v>9.2000000000000011</c:v>
                </c:pt>
                <c:pt idx="184">
                  <c:v>9.25</c:v>
                </c:pt>
                <c:pt idx="185">
                  <c:v>9.3000000000000007</c:v>
                </c:pt>
                <c:pt idx="186">
                  <c:v>9.35</c:v>
                </c:pt>
                <c:pt idx="187">
                  <c:v>9.4</c:v>
                </c:pt>
                <c:pt idx="188">
                  <c:v>9.4500000000000011</c:v>
                </c:pt>
                <c:pt idx="189">
                  <c:v>9.5</c:v>
                </c:pt>
                <c:pt idx="190">
                  <c:v>9.5500000000000007</c:v>
                </c:pt>
                <c:pt idx="191">
                  <c:v>9.6000000000000014</c:v>
                </c:pt>
                <c:pt idx="192">
                  <c:v>9.65</c:v>
                </c:pt>
                <c:pt idx="193">
                  <c:v>9.7000000000000011</c:v>
                </c:pt>
                <c:pt idx="194">
                  <c:v>9.75</c:v>
                </c:pt>
                <c:pt idx="195">
                  <c:v>9.8000000000000007</c:v>
                </c:pt>
                <c:pt idx="196">
                  <c:v>9.8500000000000014</c:v>
                </c:pt>
                <c:pt idx="197">
                  <c:v>9.9</c:v>
                </c:pt>
                <c:pt idx="198">
                  <c:v>9.9500000000000011</c:v>
                </c:pt>
                <c:pt idx="199">
                  <c:v>10</c:v>
                </c:pt>
                <c:pt idx="200">
                  <c:v>10.050000000000001</c:v>
                </c:pt>
                <c:pt idx="201">
                  <c:v>10.100000000000001</c:v>
                </c:pt>
                <c:pt idx="202">
                  <c:v>10.15</c:v>
                </c:pt>
                <c:pt idx="203">
                  <c:v>10.200000000000001</c:v>
                </c:pt>
                <c:pt idx="204">
                  <c:v>10.25</c:v>
                </c:pt>
                <c:pt idx="205">
                  <c:v>10.3</c:v>
                </c:pt>
                <c:pt idx="206">
                  <c:v>10.350000000000001</c:v>
                </c:pt>
                <c:pt idx="207">
                  <c:v>10.4</c:v>
                </c:pt>
                <c:pt idx="208">
                  <c:v>10.450000000000001</c:v>
                </c:pt>
                <c:pt idx="209">
                  <c:v>10.5</c:v>
                </c:pt>
                <c:pt idx="210">
                  <c:v>10.55</c:v>
                </c:pt>
                <c:pt idx="211">
                  <c:v>10.600000000000001</c:v>
                </c:pt>
                <c:pt idx="212">
                  <c:v>10.65</c:v>
                </c:pt>
                <c:pt idx="213">
                  <c:v>10.700000000000001</c:v>
                </c:pt>
                <c:pt idx="214">
                  <c:v>10.75</c:v>
                </c:pt>
                <c:pt idx="215">
                  <c:v>10.8</c:v>
                </c:pt>
                <c:pt idx="216">
                  <c:v>10.850000000000001</c:v>
                </c:pt>
                <c:pt idx="217">
                  <c:v>10.9</c:v>
                </c:pt>
                <c:pt idx="218">
                  <c:v>10.950000000000001</c:v>
                </c:pt>
                <c:pt idx="219">
                  <c:v>11</c:v>
                </c:pt>
                <c:pt idx="220">
                  <c:v>11.05</c:v>
                </c:pt>
                <c:pt idx="221">
                  <c:v>11.100000000000001</c:v>
                </c:pt>
                <c:pt idx="222">
                  <c:v>11.15</c:v>
                </c:pt>
                <c:pt idx="223">
                  <c:v>11.200000000000001</c:v>
                </c:pt>
                <c:pt idx="224">
                  <c:v>11.25</c:v>
                </c:pt>
                <c:pt idx="225">
                  <c:v>11.3</c:v>
                </c:pt>
                <c:pt idx="226">
                  <c:v>11.350000000000001</c:v>
                </c:pt>
                <c:pt idx="227">
                  <c:v>11.4</c:v>
                </c:pt>
                <c:pt idx="228">
                  <c:v>11.450000000000001</c:v>
                </c:pt>
                <c:pt idx="229">
                  <c:v>11.5</c:v>
                </c:pt>
                <c:pt idx="230">
                  <c:v>11.55</c:v>
                </c:pt>
                <c:pt idx="231">
                  <c:v>11.600000000000001</c:v>
                </c:pt>
                <c:pt idx="232">
                  <c:v>11.65</c:v>
                </c:pt>
                <c:pt idx="233">
                  <c:v>11.700000000000001</c:v>
                </c:pt>
                <c:pt idx="234">
                  <c:v>11.75</c:v>
                </c:pt>
                <c:pt idx="235">
                  <c:v>11.8</c:v>
                </c:pt>
                <c:pt idx="236">
                  <c:v>11.850000000000001</c:v>
                </c:pt>
                <c:pt idx="237">
                  <c:v>11.9</c:v>
                </c:pt>
              </c:numCache>
            </c:numRef>
          </c:xVal>
          <c:yVal>
            <c:numRef>
              <c:f>[CSA_021218_ThorlabsLivePig.xlsx]SS!$T$3:$T$240</c:f>
              <c:numCache>
                <c:formatCode>General</c:formatCode>
                <c:ptCount val="238"/>
                <c:pt idx="0">
                  <c:v>133.181704750497</c:v>
                </c:pt>
                <c:pt idx="1">
                  <c:v>140.485028412617</c:v>
                </c:pt>
                <c:pt idx="2">
                  <c:v>141.81541839819201</c:v>
                </c:pt>
                <c:pt idx="3">
                  <c:v>141.79416289647401</c:v>
                </c:pt>
                <c:pt idx="4">
                  <c:v>141.288886876628</c:v>
                </c:pt>
                <c:pt idx="5">
                  <c:v>141.87834973627801</c:v>
                </c:pt>
                <c:pt idx="6">
                  <c:v>141.87812793406201</c:v>
                </c:pt>
                <c:pt idx="7">
                  <c:v>142.154965486111</c:v>
                </c:pt>
                <c:pt idx="8">
                  <c:v>142.77742349345999</c:v>
                </c:pt>
                <c:pt idx="9">
                  <c:v>143.07383846828699</c:v>
                </c:pt>
                <c:pt idx="10">
                  <c:v>142.83606303164601</c:v>
                </c:pt>
                <c:pt idx="11">
                  <c:v>143.36511694351901</c:v>
                </c:pt>
                <c:pt idx="12">
                  <c:v>143.90658477306999</c:v>
                </c:pt>
                <c:pt idx="13">
                  <c:v>144.015730922888</c:v>
                </c:pt>
                <c:pt idx="14">
                  <c:v>145.15384477064001</c:v>
                </c:pt>
                <c:pt idx="15">
                  <c:v>145.68486246749799</c:v>
                </c:pt>
                <c:pt idx="16">
                  <c:v>146.83576061616199</c:v>
                </c:pt>
                <c:pt idx="17">
                  <c:v>147.778934002141</c:v>
                </c:pt>
                <c:pt idx="18">
                  <c:v>149.522282446915</c:v>
                </c:pt>
                <c:pt idx="19">
                  <c:v>150.95140582075601</c:v>
                </c:pt>
                <c:pt idx="20">
                  <c:v>152.696433314784</c:v>
                </c:pt>
                <c:pt idx="21">
                  <c:v>154.21954238377799</c:v>
                </c:pt>
                <c:pt idx="22">
                  <c:v>154.68860583473199</c:v>
                </c:pt>
                <c:pt idx="23">
                  <c:v>155.302761016365</c:v>
                </c:pt>
                <c:pt idx="24">
                  <c:v>154.900944100136</c:v>
                </c:pt>
                <c:pt idx="25">
                  <c:v>152.826905772749</c:v>
                </c:pt>
                <c:pt idx="26">
                  <c:v>153.72266088138301</c:v>
                </c:pt>
                <c:pt idx="27">
                  <c:v>153.43261353897401</c:v>
                </c:pt>
                <c:pt idx="28">
                  <c:v>151.36470148002499</c:v>
                </c:pt>
                <c:pt idx="29">
                  <c:v>153.512928174797</c:v>
                </c:pt>
                <c:pt idx="30">
                  <c:v>153.62590127557201</c:v>
                </c:pt>
                <c:pt idx="31">
                  <c:v>153.36210306229799</c:v>
                </c:pt>
                <c:pt idx="32">
                  <c:v>152.629778400568</c:v>
                </c:pt>
                <c:pt idx="33">
                  <c:v>152.78232849533299</c:v>
                </c:pt>
                <c:pt idx="34">
                  <c:v>152.22393626388401</c:v>
                </c:pt>
                <c:pt idx="35">
                  <c:v>150.850891881938</c:v>
                </c:pt>
                <c:pt idx="36">
                  <c:v>149.485020805575</c:v>
                </c:pt>
                <c:pt idx="37">
                  <c:v>148.58611553232899</c:v>
                </c:pt>
                <c:pt idx="38">
                  <c:v>147.259941042767</c:v>
                </c:pt>
                <c:pt idx="39">
                  <c:v>146.551513927217</c:v>
                </c:pt>
                <c:pt idx="40">
                  <c:v>145.76504091693999</c:v>
                </c:pt>
                <c:pt idx="41">
                  <c:v>145.598596336344</c:v>
                </c:pt>
                <c:pt idx="42">
                  <c:v>143.946474465211</c:v>
                </c:pt>
                <c:pt idx="43">
                  <c:v>144.542568709932</c:v>
                </c:pt>
                <c:pt idx="44">
                  <c:v>144.35468258743299</c:v>
                </c:pt>
                <c:pt idx="45">
                  <c:v>144.01635151201</c:v>
                </c:pt>
                <c:pt idx="46">
                  <c:v>143.46906279654701</c:v>
                </c:pt>
                <c:pt idx="47">
                  <c:v>142.76081649456799</c:v>
                </c:pt>
                <c:pt idx="48">
                  <c:v>142.90557694838299</c:v>
                </c:pt>
                <c:pt idx="49">
                  <c:v>142.468313268244</c:v>
                </c:pt>
                <c:pt idx="50">
                  <c:v>141.88809427335701</c:v>
                </c:pt>
                <c:pt idx="51">
                  <c:v>142.045721855327</c:v>
                </c:pt>
                <c:pt idx="52">
                  <c:v>141.85691264112501</c:v>
                </c:pt>
                <c:pt idx="53">
                  <c:v>141.24875627360899</c:v>
                </c:pt>
                <c:pt idx="54">
                  <c:v>140.90168410338501</c:v>
                </c:pt>
                <c:pt idx="55">
                  <c:v>140.96262507131601</c:v>
                </c:pt>
                <c:pt idx="56">
                  <c:v>141.391051887776</c:v>
                </c:pt>
                <c:pt idx="57">
                  <c:v>142.118626174772</c:v>
                </c:pt>
                <c:pt idx="58">
                  <c:v>142.389198430482</c:v>
                </c:pt>
                <c:pt idx="59">
                  <c:v>141.960187393171</c:v>
                </c:pt>
                <c:pt idx="60">
                  <c:v>141.863496158202</c:v>
                </c:pt>
                <c:pt idx="61">
                  <c:v>141.45848895959901</c:v>
                </c:pt>
                <c:pt idx="62">
                  <c:v>141.27599933021901</c:v>
                </c:pt>
                <c:pt idx="63">
                  <c:v>141.27320888722301</c:v>
                </c:pt>
                <c:pt idx="64">
                  <c:v>141.47436942131901</c:v>
                </c:pt>
                <c:pt idx="65">
                  <c:v>141.805703255026</c:v>
                </c:pt>
                <c:pt idx="66">
                  <c:v>141.53608241474399</c:v>
                </c:pt>
                <c:pt idx="67">
                  <c:v>141.883309913234</c:v>
                </c:pt>
                <c:pt idx="68">
                  <c:v>142.19741720077701</c:v>
                </c:pt>
                <c:pt idx="69">
                  <c:v>142.198449555526</c:v>
                </c:pt>
                <c:pt idx="70">
                  <c:v>142.19799295952001</c:v>
                </c:pt>
                <c:pt idx="71">
                  <c:v>142.67923324914699</c:v>
                </c:pt>
                <c:pt idx="72">
                  <c:v>142.73129495562</c:v>
                </c:pt>
                <c:pt idx="73">
                  <c:v>143.08765315850999</c:v>
                </c:pt>
                <c:pt idx="74">
                  <c:v>143.651877281521</c:v>
                </c:pt>
                <c:pt idx="75">
                  <c:v>144.38576237410899</c:v>
                </c:pt>
                <c:pt idx="76">
                  <c:v>145.16092284570999</c:v>
                </c:pt>
                <c:pt idx="77">
                  <c:v>144.93226219933001</c:v>
                </c:pt>
                <c:pt idx="78">
                  <c:v>146.14922656792299</c:v>
                </c:pt>
                <c:pt idx="79">
                  <c:v>146.508830633435</c:v>
                </c:pt>
                <c:pt idx="80">
                  <c:v>147.45095299105401</c:v>
                </c:pt>
                <c:pt idx="81">
                  <c:v>149.96333071843199</c:v>
                </c:pt>
                <c:pt idx="82">
                  <c:v>152.315766046231</c:v>
                </c:pt>
                <c:pt idx="83">
                  <c:v>153.200225496108</c:v>
                </c:pt>
                <c:pt idx="84">
                  <c:v>153.91909484729601</c:v>
                </c:pt>
                <c:pt idx="85">
                  <c:v>154.52708510434499</c:v>
                </c:pt>
                <c:pt idx="86">
                  <c:v>154.66995478587501</c:v>
                </c:pt>
                <c:pt idx="87">
                  <c:v>154.314159811894</c:v>
                </c:pt>
                <c:pt idx="88">
                  <c:v>154.11121160949699</c:v>
                </c:pt>
                <c:pt idx="89">
                  <c:v>153.897043342789</c:v>
                </c:pt>
                <c:pt idx="90">
                  <c:v>153.72324466972501</c:v>
                </c:pt>
                <c:pt idx="91">
                  <c:v>153.460721951712</c:v>
                </c:pt>
                <c:pt idx="92">
                  <c:v>153.07467256992999</c:v>
                </c:pt>
                <c:pt idx="93">
                  <c:v>152.57296873933299</c:v>
                </c:pt>
                <c:pt idx="94">
                  <c:v>152.50416669464201</c:v>
                </c:pt>
                <c:pt idx="95">
                  <c:v>152.09679135727001</c:v>
                </c:pt>
                <c:pt idx="96">
                  <c:v>151.73615455765301</c:v>
                </c:pt>
                <c:pt idx="97">
                  <c:v>150.10016405038601</c:v>
                </c:pt>
                <c:pt idx="98">
                  <c:v>149.44110450533</c:v>
                </c:pt>
                <c:pt idx="99">
                  <c:v>147.56561677655901</c:v>
                </c:pt>
                <c:pt idx="100">
                  <c:v>147.26834718119099</c:v>
                </c:pt>
                <c:pt idx="101">
                  <c:v>146.42691884349099</c:v>
                </c:pt>
                <c:pt idx="102">
                  <c:v>146.55072311040701</c:v>
                </c:pt>
                <c:pt idx="103">
                  <c:v>145.63004923317001</c:v>
                </c:pt>
                <c:pt idx="104">
                  <c:v>144.99638176444199</c:v>
                </c:pt>
                <c:pt idx="105">
                  <c:v>145.032851262332</c:v>
                </c:pt>
                <c:pt idx="106">
                  <c:v>144.110793276989</c:v>
                </c:pt>
                <c:pt idx="107">
                  <c:v>143.57829926805701</c:v>
                </c:pt>
                <c:pt idx="108">
                  <c:v>143.482540172098</c:v>
                </c:pt>
                <c:pt idx="109">
                  <c:v>142.92354458134901</c:v>
                </c:pt>
                <c:pt idx="110">
                  <c:v>142.498409662943</c:v>
                </c:pt>
                <c:pt idx="111">
                  <c:v>141.86192634198301</c:v>
                </c:pt>
                <c:pt idx="112">
                  <c:v>141.80710914843999</c:v>
                </c:pt>
                <c:pt idx="113">
                  <c:v>141.263863509646</c:v>
                </c:pt>
                <c:pt idx="114">
                  <c:v>140.90739629672501</c:v>
                </c:pt>
                <c:pt idx="115">
                  <c:v>141.42686723768199</c:v>
                </c:pt>
                <c:pt idx="116">
                  <c:v>141.56833841682399</c:v>
                </c:pt>
                <c:pt idx="117">
                  <c:v>141.22268989347299</c:v>
                </c:pt>
                <c:pt idx="118">
                  <c:v>140.95495166067701</c:v>
                </c:pt>
                <c:pt idx="119">
                  <c:v>140.863502202891</c:v>
                </c:pt>
                <c:pt idx="120">
                  <c:v>141.38102786516501</c:v>
                </c:pt>
                <c:pt idx="121">
                  <c:v>141.378726559217</c:v>
                </c:pt>
                <c:pt idx="122">
                  <c:v>142.11491666915299</c:v>
                </c:pt>
                <c:pt idx="123">
                  <c:v>141.453141964069</c:v>
                </c:pt>
                <c:pt idx="124">
                  <c:v>141.483255326604</c:v>
                </c:pt>
                <c:pt idx="125">
                  <c:v>141.54531500279001</c:v>
                </c:pt>
                <c:pt idx="126">
                  <c:v>140.150674121728</c:v>
                </c:pt>
                <c:pt idx="127">
                  <c:v>139.480636059158</c:v>
                </c:pt>
                <c:pt idx="128">
                  <c:v>140.525591790476</c:v>
                </c:pt>
                <c:pt idx="129">
                  <c:v>140.68876425546401</c:v>
                </c:pt>
                <c:pt idx="130">
                  <c:v>140.370993548342</c:v>
                </c:pt>
                <c:pt idx="131">
                  <c:v>140.31642957217201</c:v>
                </c:pt>
                <c:pt idx="132">
                  <c:v>141.26188596353001</c:v>
                </c:pt>
                <c:pt idx="133">
                  <c:v>141.294018702589</c:v>
                </c:pt>
                <c:pt idx="134">
                  <c:v>141.90301155517699</c:v>
                </c:pt>
                <c:pt idx="135">
                  <c:v>143.134185832887</c:v>
                </c:pt>
                <c:pt idx="136">
                  <c:v>144.349451827971</c:v>
                </c:pt>
                <c:pt idx="137">
                  <c:v>144.67840886957401</c:v>
                </c:pt>
                <c:pt idx="138">
                  <c:v>145.796551672693</c:v>
                </c:pt>
                <c:pt idx="139">
                  <c:v>146.27655349106499</c:v>
                </c:pt>
                <c:pt idx="140">
                  <c:v>147.84579671250501</c:v>
                </c:pt>
                <c:pt idx="141">
                  <c:v>147.959816659197</c:v>
                </c:pt>
                <c:pt idx="142">
                  <c:v>149.17256738781199</c:v>
                </c:pt>
                <c:pt idx="143">
                  <c:v>150.47294763271501</c:v>
                </c:pt>
                <c:pt idx="144">
                  <c:v>152.204436774366</c:v>
                </c:pt>
                <c:pt idx="145">
                  <c:v>154.10283395125899</c:v>
                </c:pt>
                <c:pt idx="146">
                  <c:v>154.90812518861799</c:v>
                </c:pt>
                <c:pt idx="147">
                  <c:v>155.496795181316</c:v>
                </c:pt>
                <c:pt idx="148">
                  <c:v>154.79032110630601</c:v>
                </c:pt>
                <c:pt idx="149">
                  <c:v>153.270604392384</c:v>
                </c:pt>
                <c:pt idx="150">
                  <c:v>152.18385367945299</c:v>
                </c:pt>
                <c:pt idx="151">
                  <c:v>151.30752055083801</c:v>
                </c:pt>
                <c:pt idx="152">
                  <c:v>150.63823119275801</c:v>
                </c:pt>
                <c:pt idx="153">
                  <c:v>152.085562842813</c:v>
                </c:pt>
                <c:pt idx="154">
                  <c:v>152.234860692891</c:v>
                </c:pt>
                <c:pt idx="155">
                  <c:v>151.43440344899901</c:v>
                </c:pt>
                <c:pt idx="156">
                  <c:v>151.88733313570901</c:v>
                </c:pt>
                <c:pt idx="157">
                  <c:v>151.71544658795301</c:v>
                </c:pt>
                <c:pt idx="158">
                  <c:v>151.09172619993299</c:v>
                </c:pt>
                <c:pt idx="159">
                  <c:v>150.631227674277</c:v>
                </c:pt>
                <c:pt idx="160">
                  <c:v>149.65304660522301</c:v>
                </c:pt>
                <c:pt idx="161">
                  <c:v>147.50548713781299</c:v>
                </c:pt>
                <c:pt idx="162">
                  <c:v>146.26569007797701</c:v>
                </c:pt>
                <c:pt idx="163">
                  <c:v>144.83886644249799</c:v>
                </c:pt>
                <c:pt idx="164">
                  <c:v>145.169022161143</c:v>
                </c:pt>
                <c:pt idx="165">
                  <c:v>144.385773989548</c:v>
                </c:pt>
                <c:pt idx="166">
                  <c:v>144.17370541495001</c:v>
                </c:pt>
                <c:pt idx="167">
                  <c:v>142.82957548065599</c:v>
                </c:pt>
                <c:pt idx="168">
                  <c:v>142.41336395626999</c:v>
                </c:pt>
                <c:pt idx="169">
                  <c:v>142.95759801678099</c:v>
                </c:pt>
                <c:pt idx="170">
                  <c:v>142.05658227797201</c:v>
                </c:pt>
                <c:pt idx="171">
                  <c:v>142.90847660747599</c:v>
                </c:pt>
                <c:pt idx="172">
                  <c:v>143.11344628913301</c:v>
                </c:pt>
                <c:pt idx="173">
                  <c:v>142.45367272500201</c:v>
                </c:pt>
                <c:pt idx="174">
                  <c:v>142.516987728777</c:v>
                </c:pt>
                <c:pt idx="175">
                  <c:v>141.934264514262</c:v>
                </c:pt>
                <c:pt idx="176">
                  <c:v>141.87428917699501</c:v>
                </c:pt>
                <c:pt idx="177">
                  <c:v>141.53602387881901</c:v>
                </c:pt>
                <c:pt idx="178">
                  <c:v>141.14292180163699</c:v>
                </c:pt>
                <c:pt idx="179">
                  <c:v>141.14842528720001</c:v>
                </c:pt>
                <c:pt idx="180">
                  <c:v>140.911122970268</c:v>
                </c:pt>
                <c:pt idx="181">
                  <c:v>141.26548165006199</c:v>
                </c:pt>
                <c:pt idx="182">
                  <c:v>140.74582750146999</c:v>
                </c:pt>
                <c:pt idx="183">
                  <c:v>141.237912595685</c:v>
                </c:pt>
                <c:pt idx="184">
                  <c:v>141.39861616481201</c:v>
                </c:pt>
                <c:pt idx="185">
                  <c:v>141.588494469209</c:v>
                </c:pt>
                <c:pt idx="186">
                  <c:v>141.53254106984599</c:v>
                </c:pt>
                <c:pt idx="187">
                  <c:v>141.49924598658399</c:v>
                </c:pt>
                <c:pt idx="188">
                  <c:v>141.636313244322</c:v>
                </c:pt>
                <c:pt idx="189">
                  <c:v>141.245233811155</c:v>
                </c:pt>
                <c:pt idx="190">
                  <c:v>140.71269905485701</c:v>
                </c:pt>
                <c:pt idx="191">
                  <c:v>139.57003823746601</c:v>
                </c:pt>
                <c:pt idx="192">
                  <c:v>140.833257962414</c:v>
                </c:pt>
                <c:pt idx="193">
                  <c:v>141.07873712166099</c:v>
                </c:pt>
                <c:pt idx="194">
                  <c:v>141.297872044721</c:v>
                </c:pt>
                <c:pt idx="195">
                  <c:v>142.13054196091301</c:v>
                </c:pt>
                <c:pt idx="196">
                  <c:v>143.173431929814</c:v>
                </c:pt>
                <c:pt idx="197">
                  <c:v>143.72575998170001</c:v>
                </c:pt>
                <c:pt idx="198">
                  <c:v>145.059497674672</c:v>
                </c:pt>
                <c:pt idx="199">
                  <c:v>145.63034601529</c:v>
                </c:pt>
                <c:pt idx="200">
                  <c:v>146.18871166400001</c:v>
                </c:pt>
                <c:pt idx="201">
                  <c:v>147.55335161019599</c:v>
                </c:pt>
                <c:pt idx="202">
                  <c:v>148.41118042390499</c:v>
                </c:pt>
                <c:pt idx="203">
                  <c:v>148.49335148154901</c:v>
                </c:pt>
                <c:pt idx="204">
                  <c:v>149.30344705603099</c:v>
                </c:pt>
                <c:pt idx="205">
                  <c:v>149.74281486362699</c:v>
                </c:pt>
                <c:pt idx="206">
                  <c:v>150.76986527153699</c:v>
                </c:pt>
                <c:pt idx="207">
                  <c:v>152.08767586155901</c:v>
                </c:pt>
                <c:pt idx="208">
                  <c:v>153.25250886096299</c:v>
                </c:pt>
                <c:pt idx="209">
                  <c:v>154.32632283041599</c:v>
                </c:pt>
                <c:pt idx="210">
                  <c:v>154.043482473149</c:v>
                </c:pt>
                <c:pt idx="211">
                  <c:v>153.40076817685801</c:v>
                </c:pt>
                <c:pt idx="212">
                  <c:v>152.74519009663999</c:v>
                </c:pt>
                <c:pt idx="213">
                  <c:v>152.085173912421</c:v>
                </c:pt>
                <c:pt idx="214">
                  <c:v>151.048298716289</c:v>
                </c:pt>
                <c:pt idx="215">
                  <c:v>152.09257081989199</c:v>
                </c:pt>
                <c:pt idx="216">
                  <c:v>151.98978455525199</c:v>
                </c:pt>
                <c:pt idx="217">
                  <c:v>151.70270752235001</c:v>
                </c:pt>
                <c:pt idx="218">
                  <c:v>151.83493816334999</c:v>
                </c:pt>
                <c:pt idx="219">
                  <c:v>151.89452385857399</c:v>
                </c:pt>
                <c:pt idx="220">
                  <c:v>151.173848097708</c:v>
                </c:pt>
                <c:pt idx="221">
                  <c:v>150.26540772740901</c:v>
                </c:pt>
                <c:pt idx="222">
                  <c:v>149.92807108848299</c:v>
                </c:pt>
                <c:pt idx="223">
                  <c:v>148.73372963836701</c:v>
                </c:pt>
                <c:pt idx="224">
                  <c:v>147.43044156414999</c:v>
                </c:pt>
                <c:pt idx="225">
                  <c:v>146.29305068522399</c:v>
                </c:pt>
                <c:pt idx="226">
                  <c:v>146.23377293157799</c:v>
                </c:pt>
                <c:pt idx="227">
                  <c:v>145.82971787832801</c:v>
                </c:pt>
                <c:pt idx="228">
                  <c:v>144.572870656643</c:v>
                </c:pt>
                <c:pt idx="229">
                  <c:v>144.829031347984</c:v>
                </c:pt>
                <c:pt idx="230">
                  <c:v>143.297308900274</c:v>
                </c:pt>
                <c:pt idx="231">
                  <c:v>143.24741283910299</c:v>
                </c:pt>
                <c:pt idx="232">
                  <c:v>143.49682951473801</c:v>
                </c:pt>
                <c:pt idx="233">
                  <c:v>143.85596588724201</c:v>
                </c:pt>
                <c:pt idx="234">
                  <c:v>143.82654796107599</c:v>
                </c:pt>
                <c:pt idx="235">
                  <c:v>143.60478938469501</c:v>
                </c:pt>
                <c:pt idx="236">
                  <c:v>142.91836273427501</c:v>
                </c:pt>
                <c:pt idx="237">
                  <c:v>141.2953738567</c:v>
                </c:pt>
              </c:numCache>
            </c:numRef>
          </c:yVal>
          <c:smooth val="0"/>
          <c:extLst>
            <c:ext xmlns:c16="http://schemas.microsoft.com/office/drawing/2014/chart" uri="{C3380CC4-5D6E-409C-BE32-E72D297353CC}">
              <c16:uniqueId val="{00000000-FBAE-4FBC-B621-973F653EA40D}"/>
            </c:ext>
          </c:extLst>
        </c:ser>
        <c:dLbls>
          <c:showLegendKey val="0"/>
          <c:showVal val="0"/>
          <c:showCatName val="0"/>
          <c:showSerName val="0"/>
          <c:showPercent val="0"/>
          <c:showBubbleSize val="0"/>
        </c:dLbls>
        <c:axId val="483312144"/>
        <c:axId val="483312536"/>
      </c:scatterChart>
      <c:scatterChart>
        <c:scatterStyle val="lineMarker"/>
        <c:varyColors val="0"/>
        <c:ser>
          <c:idx val="0"/>
          <c:order val="0"/>
          <c:tx>
            <c:v>Pressure_12cmH2O</c:v>
          </c:tx>
          <c:spPr>
            <a:ln w="19050" cap="rnd">
              <a:solidFill>
                <a:schemeClr val="accent1"/>
              </a:solidFill>
              <a:round/>
            </a:ln>
            <a:effectLst/>
          </c:spPr>
          <c:marker>
            <c:symbol val="none"/>
          </c:marker>
          <c:xVal>
            <c:numRef>
              <c:f>[CSA_021218_ThorlabsLivePig.xlsx]SS!$B$3:$B$240</c:f>
              <c:numCache>
                <c:formatCode>General</c:formatCode>
                <c:ptCount val="238"/>
                <c:pt idx="0">
                  <c:v>0.05</c:v>
                </c:pt>
                <c:pt idx="1">
                  <c:v>0.1</c:v>
                </c:pt>
                <c:pt idx="2">
                  <c:v>0.15000000000000002</c:v>
                </c:pt>
                <c:pt idx="3">
                  <c:v>0.2</c:v>
                </c:pt>
                <c:pt idx="4">
                  <c:v>0.25</c:v>
                </c:pt>
                <c:pt idx="5">
                  <c:v>0.30000000000000004</c:v>
                </c:pt>
                <c:pt idx="6">
                  <c:v>0.35000000000000003</c:v>
                </c:pt>
                <c:pt idx="7">
                  <c:v>0.4</c:v>
                </c:pt>
                <c:pt idx="8">
                  <c:v>0.45</c:v>
                </c:pt>
                <c:pt idx="9">
                  <c:v>0.5</c:v>
                </c:pt>
                <c:pt idx="10">
                  <c:v>0.55000000000000004</c:v>
                </c:pt>
                <c:pt idx="11">
                  <c:v>0.60000000000000009</c:v>
                </c:pt>
                <c:pt idx="12">
                  <c:v>0.65</c:v>
                </c:pt>
                <c:pt idx="13">
                  <c:v>0.70000000000000007</c:v>
                </c:pt>
                <c:pt idx="14">
                  <c:v>0.75</c:v>
                </c:pt>
                <c:pt idx="15">
                  <c:v>0.8</c:v>
                </c:pt>
                <c:pt idx="16">
                  <c:v>0.85000000000000009</c:v>
                </c:pt>
                <c:pt idx="17">
                  <c:v>0.9</c:v>
                </c:pt>
                <c:pt idx="18">
                  <c:v>0.95000000000000007</c:v>
                </c:pt>
                <c:pt idx="19">
                  <c:v>1</c:v>
                </c:pt>
                <c:pt idx="20">
                  <c:v>1.05</c:v>
                </c:pt>
                <c:pt idx="21">
                  <c:v>1.1000000000000001</c:v>
                </c:pt>
                <c:pt idx="22">
                  <c:v>1.1500000000000001</c:v>
                </c:pt>
                <c:pt idx="23">
                  <c:v>1.2000000000000002</c:v>
                </c:pt>
                <c:pt idx="24">
                  <c:v>1.25</c:v>
                </c:pt>
                <c:pt idx="25">
                  <c:v>1.3</c:v>
                </c:pt>
                <c:pt idx="26">
                  <c:v>1.35</c:v>
                </c:pt>
                <c:pt idx="27">
                  <c:v>1.4000000000000001</c:v>
                </c:pt>
                <c:pt idx="28">
                  <c:v>1.4500000000000002</c:v>
                </c:pt>
                <c:pt idx="29">
                  <c:v>1.5</c:v>
                </c:pt>
                <c:pt idx="30">
                  <c:v>1.55</c:v>
                </c:pt>
                <c:pt idx="31">
                  <c:v>1.6</c:v>
                </c:pt>
                <c:pt idx="32">
                  <c:v>1.6500000000000001</c:v>
                </c:pt>
                <c:pt idx="33">
                  <c:v>1.7000000000000002</c:v>
                </c:pt>
                <c:pt idx="34">
                  <c:v>1.75</c:v>
                </c:pt>
                <c:pt idx="35">
                  <c:v>1.8</c:v>
                </c:pt>
                <c:pt idx="36">
                  <c:v>1.85</c:v>
                </c:pt>
                <c:pt idx="37">
                  <c:v>1.9000000000000001</c:v>
                </c:pt>
                <c:pt idx="38">
                  <c:v>1.9500000000000002</c:v>
                </c:pt>
                <c:pt idx="39">
                  <c:v>2</c:v>
                </c:pt>
                <c:pt idx="40">
                  <c:v>2.0500000000000003</c:v>
                </c:pt>
                <c:pt idx="41">
                  <c:v>2.1</c:v>
                </c:pt>
                <c:pt idx="42">
                  <c:v>2.15</c:v>
                </c:pt>
                <c:pt idx="43">
                  <c:v>2.2000000000000002</c:v>
                </c:pt>
                <c:pt idx="44">
                  <c:v>2.25</c:v>
                </c:pt>
                <c:pt idx="45">
                  <c:v>2.3000000000000003</c:v>
                </c:pt>
                <c:pt idx="46">
                  <c:v>2.35</c:v>
                </c:pt>
                <c:pt idx="47">
                  <c:v>2.4000000000000004</c:v>
                </c:pt>
                <c:pt idx="48">
                  <c:v>2.4500000000000002</c:v>
                </c:pt>
                <c:pt idx="49">
                  <c:v>2.5</c:v>
                </c:pt>
                <c:pt idx="50">
                  <c:v>2.5500000000000003</c:v>
                </c:pt>
                <c:pt idx="51">
                  <c:v>2.6</c:v>
                </c:pt>
                <c:pt idx="52">
                  <c:v>2.6500000000000004</c:v>
                </c:pt>
                <c:pt idx="53">
                  <c:v>2.7</c:v>
                </c:pt>
                <c:pt idx="54">
                  <c:v>2.75</c:v>
                </c:pt>
                <c:pt idx="55">
                  <c:v>2.8000000000000003</c:v>
                </c:pt>
                <c:pt idx="56">
                  <c:v>2.85</c:v>
                </c:pt>
                <c:pt idx="57">
                  <c:v>2.9000000000000004</c:v>
                </c:pt>
                <c:pt idx="58">
                  <c:v>2.95</c:v>
                </c:pt>
                <c:pt idx="59">
                  <c:v>3</c:v>
                </c:pt>
                <c:pt idx="60">
                  <c:v>3.0500000000000003</c:v>
                </c:pt>
                <c:pt idx="61">
                  <c:v>3.1</c:v>
                </c:pt>
                <c:pt idx="62">
                  <c:v>3.1500000000000004</c:v>
                </c:pt>
                <c:pt idx="63">
                  <c:v>3.2</c:v>
                </c:pt>
                <c:pt idx="64">
                  <c:v>3.25</c:v>
                </c:pt>
                <c:pt idx="65">
                  <c:v>3.3000000000000003</c:v>
                </c:pt>
                <c:pt idx="66">
                  <c:v>3.35</c:v>
                </c:pt>
                <c:pt idx="67">
                  <c:v>3.4000000000000004</c:v>
                </c:pt>
                <c:pt idx="68">
                  <c:v>3.45</c:v>
                </c:pt>
                <c:pt idx="69">
                  <c:v>3.5</c:v>
                </c:pt>
                <c:pt idx="70">
                  <c:v>3.5500000000000003</c:v>
                </c:pt>
                <c:pt idx="71">
                  <c:v>3.6</c:v>
                </c:pt>
                <c:pt idx="72">
                  <c:v>3.6500000000000004</c:v>
                </c:pt>
                <c:pt idx="73">
                  <c:v>3.7</c:v>
                </c:pt>
                <c:pt idx="74">
                  <c:v>3.75</c:v>
                </c:pt>
                <c:pt idx="75">
                  <c:v>3.8000000000000003</c:v>
                </c:pt>
                <c:pt idx="76">
                  <c:v>3.85</c:v>
                </c:pt>
                <c:pt idx="77">
                  <c:v>3.9000000000000004</c:v>
                </c:pt>
                <c:pt idx="78">
                  <c:v>3.95</c:v>
                </c:pt>
                <c:pt idx="79">
                  <c:v>4</c:v>
                </c:pt>
                <c:pt idx="80">
                  <c:v>4.05</c:v>
                </c:pt>
                <c:pt idx="81">
                  <c:v>4.1000000000000005</c:v>
                </c:pt>
                <c:pt idx="82">
                  <c:v>4.1500000000000004</c:v>
                </c:pt>
                <c:pt idx="83">
                  <c:v>4.2</c:v>
                </c:pt>
                <c:pt idx="84">
                  <c:v>4.25</c:v>
                </c:pt>
                <c:pt idx="85">
                  <c:v>4.3</c:v>
                </c:pt>
                <c:pt idx="86">
                  <c:v>4.3500000000000005</c:v>
                </c:pt>
                <c:pt idx="87">
                  <c:v>4.4000000000000004</c:v>
                </c:pt>
                <c:pt idx="88">
                  <c:v>4.45</c:v>
                </c:pt>
                <c:pt idx="89">
                  <c:v>4.5</c:v>
                </c:pt>
                <c:pt idx="90">
                  <c:v>4.55</c:v>
                </c:pt>
                <c:pt idx="91">
                  <c:v>4.6000000000000005</c:v>
                </c:pt>
                <c:pt idx="92">
                  <c:v>4.6500000000000004</c:v>
                </c:pt>
                <c:pt idx="93">
                  <c:v>4.7</c:v>
                </c:pt>
                <c:pt idx="94">
                  <c:v>4.75</c:v>
                </c:pt>
                <c:pt idx="95">
                  <c:v>4.8000000000000007</c:v>
                </c:pt>
                <c:pt idx="96">
                  <c:v>4.8500000000000005</c:v>
                </c:pt>
                <c:pt idx="97">
                  <c:v>4.9000000000000004</c:v>
                </c:pt>
                <c:pt idx="98">
                  <c:v>4.95</c:v>
                </c:pt>
                <c:pt idx="99">
                  <c:v>5</c:v>
                </c:pt>
                <c:pt idx="100">
                  <c:v>5.0500000000000007</c:v>
                </c:pt>
                <c:pt idx="101">
                  <c:v>5.1000000000000005</c:v>
                </c:pt>
                <c:pt idx="102">
                  <c:v>5.15</c:v>
                </c:pt>
                <c:pt idx="103">
                  <c:v>5.2</c:v>
                </c:pt>
                <c:pt idx="104">
                  <c:v>5.25</c:v>
                </c:pt>
                <c:pt idx="105">
                  <c:v>5.3000000000000007</c:v>
                </c:pt>
                <c:pt idx="106">
                  <c:v>5.3500000000000005</c:v>
                </c:pt>
                <c:pt idx="107">
                  <c:v>5.4</c:v>
                </c:pt>
                <c:pt idx="108">
                  <c:v>5.45</c:v>
                </c:pt>
                <c:pt idx="109">
                  <c:v>5.5</c:v>
                </c:pt>
                <c:pt idx="110">
                  <c:v>5.5500000000000007</c:v>
                </c:pt>
                <c:pt idx="111">
                  <c:v>5.6000000000000005</c:v>
                </c:pt>
                <c:pt idx="112">
                  <c:v>5.65</c:v>
                </c:pt>
                <c:pt idx="113">
                  <c:v>5.7</c:v>
                </c:pt>
                <c:pt idx="114">
                  <c:v>5.75</c:v>
                </c:pt>
                <c:pt idx="115">
                  <c:v>5.8000000000000007</c:v>
                </c:pt>
                <c:pt idx="116">
                  <c:v>5.8500000000000005</c:v>
                </c:pt>
                <c:pt idx="117">
                  <c:v>5.9</c:v>
                </c:pt>
                <c:pt idx="118">
                  <c:v>5.95</c:v>
                </c:pt>
                <c:pt idx="119">
                  <c:v>6</c:v>
                </c:pt>
                <c:pt idx="120">
                  <c:v>6.0500000000000007</c:v>
                </c:pt>
                <c:pt idx="121">
                  <c:v>6.1000000000000005</c:v>
                </c:pt>
                <c:pt idx="122">
                  <c:v>6.15</c:v>
                </c:pt>
                <c:pt idx="123">
                  <c:v>6.2</c:v>
                </c:pt>
                <c:pt idx="124">
                  <c:v>6.25</c:v>
                </c:pt>
                <c:pt idx="125">
                  <c:v>6.3000000000000007</c:v>
                </c:pt>
                <c:pt idx="126">
                  <c:v>6.3500000000000005</c:v>
                </c:pt>
                <c:pt idx="127">
                  <c:v>6.4</c:v>
                </c:pt>
                <c:pt idx="128">
                  <c:v>6.45</c:v>
                </c:pt>
                <c:pt idx="129">
                  <c:v>6.5</c:v>
                </c:pt>
                <c:pt idx="130">
                  <c:v>6.5500000000000007</c:v>
                </c:pt>
                <c:pt idx="131">
                  <c:v>6.6000000000000005</c:v>
                </c:pt>
                <c:pt idx="132">
                  <c:v>6.65</c:v>
                </c:pt>
                <c:pt idx="133">
                  <c:v>6.7</c:v>
                </c:pt>
                <c:pt idx="134">
                  <c:v>6.75</c:v>
                </c:pt>
                <c:pt idx="135">
                  <c:v>6.8000000000000007</c:v>
                </c:pt>
                <c:pt idx="136">
                  <c:v>6.8500000000000005</c:v>
                </c:pt>
                <c:pt idx="137">
                  <c:v>6.9</c:v>
                </c:pt>
                <c:pt idx="138">
                  <c:v>6.95</c:v>
                </c:pt>
                <c:pt idx="139">
                  <c:v>7</c:v>
                </c:pt>
                <c:pt idx="140">
                  <c:v>7.0500000000000007</c:v>
                </c:pt>
                <c:pt idx="141">
                  <c:v>7.1000000000000005</c:v>
                </c:pt>
                <c:pt idx="142">
                  <c:v>7.15</c:v>
                </c:pt>
                <c:pt idx="143">
                  <c:v>7.2</c:v>
                </c:pt>
                <c:pt idx="144">
                  <c:v>7.25</c:v>
                </c:pt>
                <c:pt idx="145">
                  <c:v>7.3000000000000007</c:v>
                </c:pt>
                <c:pt idx="146">
                  <c:v>7.3500000000000005</c:v>
                </c:pt>
                <c:pt idx="147">
                  <c:v>7.4</c:v>
                </c:pt>
                <c:pt idx="148">
                  <c:v>7.45</c:v>
                </c:pt>
                <c:pt idx="149">
                  <c:v>7.5</c:v>
                </c:pt>
                <c:pt idx="150">
                  <c:v>7.5500000000000007</c:v>
                </c:pt>
                <c:pt idx="151">
                  <c:v>7.6000000000000005</c:v>
                </c:pt>
                <c:pt idx="152">
                  <c:v>7.65</c:v>
                </c:pt>
                <c:pt idx="153">
                  <c:v>7.7</c:v>
                </c:pt>
                <c:pt idx="154">
                  <c:v>7.75</c:v>
                </c:pt>
                <c:pt idx="155">
                  <c:v>7.8000000000000007</c:v>
                </c:pt>
                <c:pt idx="156">
                  <c:v>7.8500000000000005</c:v>
                </c:pt>
                <c:pt idx="157">
                  <c:v>7.9</c:v>
                </c:pt>
                <c:pt idx="158">
                  <c:v>7.95</c:v>
                </c:pt>
                <c:pt idx="159">
                  <c:v>8</c:v>
                </c:pt>
                <c:pt idx="160">
                  <c:v>8.0500000000000007</c:v>
                </c:pt>
                <c:pt idx="161">
                  <c:v>8.1</c:v>
                </c:pt>
                <c:pt idx="162">
                  <c:v>8.15</c:v>
                </c:pt>
                <c:pt idx="163">
                  <c:v>8.2000000000000011</c:v>
                </c:pt>
                <c:pt idx="164">
                  <c:v>8.25</c:v>
                </c:pt>
                <c:pt idx="165">
                  <c:v>8.3000000000000007</c:v>
                </c:pt>
                <c:pt idx="166">
                  <c:v>8.35</c:v>
                </c:pt>
                <c:pt idx="167">
                  <c:v>8.4</c:v>
                </c:pt>
                <c:pt idx="168">
                  <c:v>8.4500000000000011</c:v>
                </c:pt>
                <c:pt idx="169">
                  <c:v>8.5</c:v>
                </c:pt>
                <c:pt idx="170">
                  <c:v>8.5500000000000007</c:v>
                </c:pt>
                <c:pt idx="171">
                  <c:v>8.6</c:v>
                </c:pt>
                <c:pt idx="172">
                  <c:v>8.65</c:v>
                </c:pt>
                <c:pt idx="173">
                  <c:v>8.7000000000000011</c:v>
                </c:pt>
                <c:pt idx="174">
                  <c:v>8.75</c:v>
                </c:pt>
                <c:pt idx="175">
                  <c:v>8.8000000000000007</c:v>
                </c:pt>
                <c:pt idx="176">
                  <c:v>8.85</c:v>
                </c:pt>
                <c:pt idx="177">
                  <c:v>8.9</c:v>
                </c:pt>
                <c:pt idx="178">
                  <c:v>8.9500000000000011</c:v>
                </c:pt>
                <c:pt idx="179">
                  <c:v>9</c:v>
                </c:pt>
                <c:pt idx="180">
                  <c:v>9.0500000000000007</c:v>
                </c:pt>
                <c:pt idx="181">
                  <c:v>9.1</c:v>
                </c:pt>
                <c:pt idx="182">
                  <c:v>9.15</c:v>
                </c:pt>
                <c:pt idx="183">
                  <c:v>9.2000000000000011</c:v>
                </c:pt>
                <c:pt idx="184">
                  <c:v>9.25</c:v>
                </c:pt>
                <c:pt idx="185">
                  <c:v>9.3000000000000007</c:v>
                </c:pt>
                <c:pt idx="186">
                  <c:v>9.35</c:v>
                </c:pt>
                <c:pt idx="187">
                  <c:v>9.4</c:v>
                </c:pt>
                <c:pt idx="188">
                  <c:v>9.4500000000000011</c:v>
                </c:pt>
                <c:pt idx="189">
                  <c:v>9.5</c:v>
                </c:pt>
                <c:pt idx="190">
                  <c:v>9.5500000000000007</c:v>
                </c:pt>
                <c:pt idx="191">
                  <c:v>9.6000000000000014</c:v>
                </c:pt>
                <c:pt idx="192">
                  <c:v>9.65</c:v>
                </c:pt>
                <c:pt idx="193">
                  <c:v>9.7000000000000011</c:v>
                </c:pt>
                <c:pt idx="194">
                  <c:v>9.75</c:v>
                </c:pt>
                <c:pt idx="195">
                  <c:v>9.8000000000000007</c:v>
                </c:pt>
                <c:pt idx="196">
                  <c:v>9.8500000000000014</c:v>
                </c:pt>
                <c:pt idx="197">
                  <c:v>9.9</c:v>
                </c:pt>
                <c:pt idx="198">
                  <c:v>9.9500000000000011</c:v>
                </c:pt>
                <c:pt idx="199">
                  <c:v>10</c:v>
                </c:pt>
                <c:pt idx="200">
                  <c:v>10.050000000000001</c:v>
                </c:pt>
                <c:pt idx="201">
                  <c:v>10.100000000000001</c:v>
                </c:pt>
                <c:pt idx="202">
                  <c:v>10.15</c:v>
                </c:pt>
                <c:pt idx="203">
                  <c:v>10.200000000000001</c:v>
                </c:pt>
                <c:pt idx="204">
                  <c:v>10.25</c:v>
                </c:pt>
                <c:pt idx="205">
                  <c:v>10.3</c:v>
                </c:pt>
                <c:pt idx="206">
                  <c:v>10.350000000000001</c:v>
                </c:pt>
                <c:pt idx="207">
                  <c:v>10.4</c:v>
                </c:pt>
                <c:pt idx="208">
                  <c:v>10.450000000000001</c:v>
                </c:pt>
                <c:pt idx="209">
                  <c:v>10.5</c:v>
                </c:pt>
                <c:pt idx="210">
                  <c:v>10.55</c:v>
                </c:pt>
                <c:pt idx="211">
                  <c:v>10.600000000000001</c:v>
                </c:pt>
                <c:pt idx="212">
                  <c:v>10.65</c:v>
                </c:pt>
                <c:pt idx="213">
                  <c:v>10.700000000000001</c:v>
                </c:pt>
                <c:pt idx="214">
                  <c:v>10.75</c:v>
                </c:pt>
                <c:pt idx="215">
                  <c:v>10.8</c:v>
                </c:pt>
                <c:pt idx="216">
                  <c:v>10.850000000000001</c:v>
                </c:pt>
                <c:pt idx="217">
                  <c:v>10.9</c:v>
                </c:pt>
                <c:pt idx="218">
                  <c:v>10.950000000000001</c:v>
                </c:pt>
                <c:pt idx="219">
                  <c:v>11</c:v>
                </c:pt>
                <c:pt idx="220">
                  <c:v>11.05</c:v>
                </c:pt>
                <c:pt idx="221">
                  <c:v>11.100000000000001</c:v>
                </c:pt>
                <c:pt idx="222">
                  <c:v>11.15</c:v>
                </c:pt>
                <c:pt idx="223">
                  <c:v>11.200000000000001</c:v>
                </c:pt>
                <c:pt idx="224">
                  <c:v>11.25</c:v>
                </c:pt>
                <c:pt idx="225">
                  <c:v>11.3</c:v>
                </c:pt>
                <c:pt idx="226">
                  <c:v>11.350000000000001</c:v>
                </c:pt>
                <c:pt idx="227">
                  <c:v>11.4</c:v>
                </c:pt>
                <c:pt idx="228">
                  <c:v>11.450000000000001</c:v>
                </c:pt>
                <c:pt idx="229">
                  <c:v>11.5</c:v>
                </c:pt>
                <c:pt idx="230">
                  <c:v>11.55</c:v>
                </c:pt>
                <c:pt idx="231">
                  <c:v>11.600000000000001</c:v>
                </c:pt>
                <c:pt idx="232">
                  <c:v>11.65</c:v>
                </c:pt>
                <c:pt idx="233">
                  <c:v>11.700000000000001</c:v>
                </c:pt>
                <c:pt idx="234">
                  <c:v>11.75</c:v>
                </c:pt>
                <c:pt idx="235">
                  <c:v>11.8</c:v>
                </c:pt>
                <c:pt idx="236">
                  <c:v>11.850000000000001</c:v>
                </c:pt>
                <c:pt idx="237">
                  <c:v>11.9</c:v>
                </c:pt>
              </c:numCache>
            </c:numRef>
          </c:xVal>
          <c:yVal>
            <c:numRef>
              <c:f>[CSA_021218_ThorlabsLivePig.xlsx]SS!$M$3:$M$240</c:f>
              <c:numCache>
                <c:formatCode>General</c:formatCode>
                <c:ptCount val="238"/>
                <c:pt idx="0">
                  <c:v>-0.35525527954102021</c:v>
                </c:pt>
                <c:pt idx="1">
                  <c:v>-0.23074356079102021</c:v>
                </c:pt>
                <c:pt idx="2">
                  <c:v>-0.14773574829102021</c:v>
                </c:pt>
                <c:pt idx="3">
                  <c:v>1.8279876708979792E-2</c:v>
                </c:pt>
                <c:pt idx="4">
                  <c:v>-4.3975982666020208E-2</c:v>
                </c:pt>
                <c:pt idx="5">
                  <c:v>3.9031829833979792E-2</c:v>
                </c:pt>
                <c:pt idx="6">
                  <c:v>1.8279876708979792E-2</c:v>
                </c:pt>
                <c:pt idx="7">
                  <c:v>3.9031829833979792E-2</c:v>
                </c:pt>
                <c:pt idx="8">
                  <c:v>-8.5479888916020208E-2</c:v>
                </c:pt>
                <c:pt idx="9">
                  <c:v>3.9031829833979792E-2</c:v>
                </c:pt>
                <c:pt idx="10">
                  <c:v>-0.12698379516602021</c:v>
                </c:pt>
                <c:pt idx="11">
                  <c:v>0.28805526733397979</c:v>
                </c:pt>
                <c:pt idx="12">
                  <c:v>1.5539244079589798</c:v>
                </c:pt>
                <c:pt idx="13">
                  <c:v>2.8820494079589798</c:v>
                </c:pt>
                <c:pt idx="14">
                  <c:v>4.3762548828124999</c:v>
                </c:pt>
                <c:pt idx="15">
                  <c:v>5.6213720703124999</c:v>
                </c:pt>
                <c:pt idx="16">
                  <c:v>6.4722021484374999</c:v>
                </c:pt>
                <c:pt idx="17">
                  <c:v>7.6343115234374999</c:v>
                </c:pt>
                <c:pt idx="18">
                  <c:v>8.256934967041019</c:v>
                </c:pt>
                <c:pt idx="19">
                  <c:v>9.045509185791019</c:v>
                </c:pt>
                <c:pt idx="20">
                  <c:v>9.647315826416019</c:v>
                </c:pt>
                <c:pt idx="21">
                  <c:v>10.020850982666019</c:v>
                </c:pt>
                <c:pt idx="22">
                  <c:v>10.498145904541019</c:v>
                </c:pt>
                <c:pt idx="23">
                  <c:v>10.622657623291019</c:v>
                </c:pt>
                <c:pt idx="24">
                  <c:v>10.933936920166019</c:v>
                </c:pt>
                <c:pt idx="25">
                  <c:v>11.328224029541019</c:v>
                </c:pt>
                <c:pt idx="26">
                  <c:v>11.577247467041019</c:v>
                </c:pt>
                <c:pt idx="27">
                  <c:v>10.809425201416019</c:v>
                </c:pt>
                <c:pt idx="28">
                  <c:v>10.435890045166019</c:v>
                </c:pt>
                <c:pt idx="29">
                  <c:v>10.020850982666019</c:v>
                </c:pt>
                <c:pt idx="30">
                  <c:v>9.834083404541019</c:v>
                </c:pt>
                <c:pt idx="31">
                  <c:v>9.626563873291019</c:v>
                </c:pt>
                <c:pt idx="32">
                  <c:v>9.460548248291019</c:v>
                </c:pt>
                <c:pt idx="33">
                  <c:v>7.7588232421874999</c:v>
                </c:pt>
                <c:pt idx="34">
                  <c:v>6.8249853515624999</c:v>
                </c:pt>
                <c:pt idx="35">
                  <c:v>5.9118994140624999</c:v>
                </c:pt>
                <c:pt idx="36">
                  <c:v>4.9988134765624999</c:v>
                </c:pt>
                <c:pt idx="37">
                  <c:v>4.3555029296874999</c:v>
                </c:pt>
                <c:pt idx="38">
                  <c:v>3.7744482421874999</c:v>
                </c:pt>
                <c:pt idx="39">
                  <c:v>3.3385923767089798</c:v>
                </c:pt>
                <c:pt idx="40">
                  <c:v>2.7990415954589798</c:v>
                </c:pt>
                <c:pt idx="41">
                  <c:v>2.4462583923339798</c:v>
                </c:pt>
                <c:pt idx="42">
                  <c:v>2.0727232360839798</c:v>
                </c:pt>
                <c:pt idx="43">
                  <c:v>1.7821958923339798</c:v>
                </c:pt>
                <c:pt idx="44">
                  <c:v>1.5539244079589798</c:v>
                </c:pt>
                <c:pt idx="45">
                  <c:v>1.2011412048339798</c:v>
                </c:pt>
                <c:pt idx="46">
                  <c:v>1.1596372985839798</c:v>
                </c:pt>
                <c:pt idx="47">
                  <c:v>0.86910995483397979</c:v>
                </c:pt>
                <c:pt idx="48">
                  <c:v>0.59933456420897979</c:v>
                </c:pt>
                <c:pt idx="49">
                  <c:v>0.28805526733397979</c:v>
                </c:pt>
                <c:pt idx="50">
                  <c:v>0.16354354858397979</c:v>
                </c:pt>
                <c:pt idx="51">
                  <c:v>8.0535736083979792E-2</c:v>
                </c:pt>
                <c:pt idx="52">
                  <c:v>3.9031829833979792E-2</c:v>
                </c:pt>
                <c:pt idx="53">
                  <c:v>-6.4727935791020208E-2</c:v>
                </c:pt>
                <c:pt idx="54">
                  <c:v>5.9783782958979792E-2</c:v>
                </c:pt>
                <c:pt idx="55">
                  <c:v>8.0535736083979792E-2</c:v>
                </c:pt>
                <c:pt idx="56">
                  <c:v>3.9031829833979792E-2</c:v>
                </c:pt>
                <c:pt idx="57">
                  <c:v>1.8279876708979792E-2</c:v>
                </c:pt>
                <c:pt idx="58">
                  <c:v>3.9031829833979792E-2</c:v>
                </c:pt>
                <c:pt idx="59">
                  <c:v>1.8279876708979792E-2</c:v>
                </c:pt>
                <c:pt idx="60">
                  <c:v>3.9031829833979792E-2</c:v>
                </c:pt>
                <c:pt idx="61">
                  <c:v>-0.27224746704102021</c:v>
                </c:pt>
                <c:pt idx="62">
                  <c:v>-0.37600723266602021</c:v>
                </c:pt>
                <c:pt idx="63">
                  <c:v>-0.27224746704102021</c:v>
                </c:pt>
                <c:pt idx="64">
                  <c:v>-0.20999160766602021</c:v>
                </c:pt>
                <c:pt idx="65">
                  <c:v>-0.12698379516602021</c:v>
                </c:pt>
                <c:pt idx="66">
                  <c:v>1.8279876708979792E-2</c:v>
                </c:pt>
                <c:pt idx="67">
                  <c:v>-4.3975982666020208E-2</c:v>
                </c:pt>
                <c:pt idx="68">
                  <c:v>1.8279876708979792E-2</c:v>
                </c:pt>
                <c:pt idx="69">
                  <c:v>3.9031829833979792E-2</c:v>
                </c:pt>
                <c:pt idx="70">
                  <c:v>-6.4727935791020208E-2</c:v>
                </c:pt>
                <c:pt idx="71">
                  <c:v>-8.5479888916020208E-2</c:v>
                </c:pt>
                <c:pt idx="72">
                  <c:v>-4.3975982666020208E-2</c:v>
                </c:pt>
                <c:pt idx="73">
                  <c:v>0.59933456420897979</c:v>
                </c:pt>
                <c:pt idx="74">
                  <c:v>1.6784361267089798</c:v>
                </c:pt>
                <c:pt idx="75">
                  <c:v>3.1725767517089798</c:v>
                </c:pt>
                <c:pt idx="76">
                  <c:v>4.4177587890624999</c:v>
                </c:pt>
                <c:pt idx="77">
                  <c:v>5.5383642578124999</c:v>
                </c:pt>
                <c:pt idx="78">
                  <c:v>6.7004736328124999</c:v>
                </c:pt>
                <c:pt idx="79">
                  <c:v>7.5305517578124999</c:v>
                </c:pt>
                <c:pt idx="80">
                  <c:v>8.277686920166019</c:v>
                </c:pt>
                <c:pt idx="81">
                  <c:v>9.004005279541019</c:v>
                </c:pt>
                <c:pt idx="82">
                  <c:v>9.585059967041019</c:v>
                </c:pt>
                <c:pt idx="83">
                  <c:v>10.083106842041019</c:v>
                </c:pt>
                <c:pt idx="84">
                  <c:v>10.477393951416019</c:v>
                </c:pt>
                <c:pt idx="85">
                  <c:v>10.892433013916019</c:v>
                </c:pt>
                <c:pt idx="86">
                  <c:v>10.975440826416019</c:v>
                </c:pt>
                <c:pt idx="87">
                  <c:v>11.348975982666019</c:v>
                </c:pt>
                <c:pt idx="88">
                  <c:v>11.390479888916019</c:v>
                </c:pt>
                <c:pt idx="89">
                  <c:v>10.830177154541019</c:v>
                </c:pt>
                <c:pt idx="90">
                  <c:v>10.415138092041019</c:v>
                </c:pt>
                <c:pt idx="91">
                  <c:v>9.937843170166019</c:v>
                </c:pt>
                <c:pt idx="92">
                  <c:v>9.771827545166019</c:v>
                </c:pt>
                <c:pt idx="93">
                  <c:v>9.564308013916019</c:v>
                </c:pt>
                <c:pt idx="94">
                  <c:v>9.315284576416019</c:v>
                </c:pt>
                <c:pt idx="95">
                  <c:v>7.5513037109374999</c:v>
                </c:pt>
                <c:pt idx="96">
                  <c:v>6.7212255859374999</c:v>
                </c:pt>
                <c:pt idx="97">
                  <c:v>5.9741552734374999</c:v>
                </c:pt>
                <c:pt idx="98">
                  <c:v>5.1440771484374999</c:v>
                </c:pt>
                <c:pt idx="99">
                  <c:v>4.3762548828124999</c:v>
                </c:pt>
                <c:pt idx="100">
                  <c:v>3.7536962890624999</c:v>
                </c:pt>
                <c:pt idx="101">
                  <c:v>3.2763365173339798</c:v>
                </c:pt>
                <c:pt idx="102">
                  <c:v>2.8197935485839798</c:v>
                </c:pt>
                <c:pt idx="103">
                  <c:v>2.4255064392089798</c:v>
                </c:pt>
                <c:pt idx="104">
                  <c:v>2.0727232360839798</c:v>
                </c:pt>
                <c:pt idx="105">
                  <c:v>1.7614439392089798</c:v>
                </c:pt>
                <c:pt idx="106">
                  <c:v>1.5124205017089798</c:v>
                </c:pt>
                <c:pt idx="107">
                  <c:v>1.2426451110839798</c:v>
                </c:pt>
                <c:pt idx="108">
                  <c:v>1.1181333923339798</c:v>
                </c:pt>
                <c:pt idx="109">
                  <c:v>0.86910995483397979</c:v>
                </c:pt>
                <c:pt idx="110">
                  <c:v>0.68234237670897979</c:v>
                </c:pt>
                <c:pt idx="111">
                  <c:v>0.28805526733397979</c:v>
                </c:pt>
                <c:pt idx="112">
                  <c:v>0.10128768920897979</c:v>
                </c:pt>
                <c:pt idx="113">
                  <c:v>3.9031829833979792E-2</c:v>
                </c:pt>
                <c:pt idx="114">
                  <c:v>-4.3975982666020208E-2</c:v>
                </c:pt>
                <c:pt idx="115">
                  <c:v>1.8279876708979792E-2</c:v>
                </c:pt>
                <c:pt idx="116">
                  <c:v>1.8279876708979792E-2</c:v>
                </c:pt>
                <c:pt idx="117">
                  <c:v>5.9783782958979792E-2</c:v>
                </c:pt>
                <c:pt idx="118">
                  <c:v>0.10128768920897979</c:v>
                </c:pt>
                <c:pt idx="119">
                  <c:v>1.8279876708979792E-2</c:v>
                </c:pt>
                <c:pt idx="120">
                  <c:v>-2.3224029541020208E-2</c:v>
                </c:pt>
                <c:pt idx="121">
                  <c:v>0.10128768920897979</c:v>
                </c:pt>
                <c:pt idx="122">
                  <c:v>0.12203964233397979</c:v>
                </c:pt>
                <c:pt idx="123">
                  <c:v>-0.12698379516602021</c:v>
                </c:pt>
                <c:pt idx="124">
                  <c:v>-0.39675918579102021</c:v>
                </c:pt>
                <c:pt idx="125">
                  <c:v>-0.25149551391602021</c:v>
                </c:pt>
                <c:pt idx="126">
                  <c:v>-0.37600723266602021</c:v>
                </c:pt>
                <c:pt idx="127">
                  <c:v>-0.23074356079102021</c:v>
                </c:pt>
                <c:pt idx="128">
                  <c:v>-8.5479888916020208E-2</c:v>
                </c:pt>
                <c:pt idx="129">
                  <c:v>3.9031829833979792E-2</c:v>
                </c:pt>
                <c:pt idx="130">
                  <c:v>0.12203964233397979</c:v>
                </c:pt>
                <c:pt idx="131">
                  <c:v>5.9783782958979792E-2</c:v>
                </c:pt>
                <c:pt idx="132">
                  <c:v>3.9031829833979792E-2</c:v>
                </c:pt>
                <c:pt idx="133">
                  <c:v>0.10128768920897979</c:v>
                </c:pt>
                <c:pt idx="134">
                  <c:v>-4.3975982666020208E-2</c:v>
                </c:pt>
                <c:pt idx="135">
                  <c:v>0.86910995483397979</c:v>
                </c:pt>
                <c:pt idx="136">
                  <c:v>1.9482115173339798</c:v>
                </c:pt>
                <c:pt idx="137">
                  <c:v>3.3178404235839798</c:v>
                </c:pt>
                <c:pt idx="138">
                  <c:v>4.7705419921874999</c:v>
                </c:pt>
                <c:pt idx="139">
                  <c:v>5.8081396484374999</c:v>
                </c:pt>
                <c:pt idx="140">
                  <c:v>6.7419775390624999</c:v>
                </c:pt>
                <c:pt idx="141">
                  <c:v>7.6550634765624999</c:v>
                </c:pt>
                <c:pt idx="142">
                  <c:v>8.526710357666019</c:v>
                </c:pt>
                <c:pt idx="143">
                  <c:v>9.045509185791019</c:v>
                </c:pt>
                <c:pt idx="144">
                  <c:v>9.709571685791019</c:v>
                </c:pt>
                <c:pt idx="145">
                  <c:v>10.207618560791019</c:v>
                </c:pt>
                <c:pt idx="146">
                  <c:v>10.518897857666019</c:v>
                </c:pt>
                <c:pt idx="147">
                  <c:v>11.016944732666019</c:v>
                </c:pt>
                <c:pt idx="148">
                  <c:v>11.182960357666019</c:v>
                </c:pt>
                <c:pt idx="149">
                  <c:v>11.390479888916019</c:v>
                </c:pt>
                <c:pt idx="150">
                  <c:v>11.390479888916019</c:v>
                </c:pt>
                <c:pt idx="151">
                  <c:v>10.788673248291019</c:v>
                </c:pt>
                <c:pt idx="152">
                  <c:v>10.415138092041019</c:v>
                </c:pt>
                <c:pt idx="153">
                  <c:v>10.083106842041019</c:v>
                </c:pt>
                <c:pt idx="154">
                  <c:v>9.834083404541019</c:v>
                </c:pt>
                <c:pt idx="155">
                  <c:v>9.688819732666019</c:v>
                </c:pt>
                <c:pt idx="156">
                  <c:v>9.066261138916019</c:v>
                </c:pt>
                <c:pt idx="157">
                  <c:v>7.4682958984374999</c:v>
                </c:pt>
                <c:pt idx="158">
                  <c:v>6.5967138671874999</c:v>
                </c:pt>
                <c:pt idx="159">
                  <c:v>5.8081396484374999</c:v>
                </c:pt>
                <c:pt idx="160">
                  <c:v>5.1233251953124999</c:v>
                </c:pt>
                <c:pt idx="161">
                  <c:v>4.3139990234374999</c:v>
                </c:pt>
                <c:pt idx="162">
                  <c:v>3.6291845703124999</c:v>
                </c:pt>
                <c:pt idx="163">
                  <c:v>3.1933287048339798</c:v>
                </c:pt>
                <c:pt idx="164">
                  <c:v>2.8405455017089798</c:v>
                </c:pt>
                <c:pt idx="165">
                  <c:v>2.4255064392089798</c:v>
                </c:pt>
                <c:pt idx="166">
                  <c:v>1.9689634704589798</c:v>
                </c:pt>
                <c:pt idx="167">
                  <c:v>1.5954283142089798</c:v>
                </c:pt>
                <c:pt idx="168">
                  <c:v>1.4294126892089798</c:v>
                </c:pt>
                <c:pt idx="169">
                  <c:v>1.2841490173339798</c:v>
                </c:pt>
                <c:pt idx="170">
                  <c:v>0.99362167358397979</c:v>
                </c:pt>
                <c:pt idx="171">
                  <c:v>0.88986190795897979</c:v>
                </c:pt>
                <c:pt idx="172">
                  <c:v>0.72384628295897979</c:v>
                </c:pt>
                <c:pt idx="173">
                  <c:v>0.51632675170897979</c:v>
                </c:pt>
                <c:pt idx="174">
                  <c:v>0.20504745483397979</c:v>
                </c:pt>
                <c:pt idx="175">
                  <c:v>1.8279876708979792E-2</c:v>
                </c:pt>
                <c:pt idx="176">
                  <c:v>-2.3224029541020208E-2</c:v>
                </c:pt>
                <c:pt idx="177">
                  <c:v>-2.3224029541020208E-2</c:v>
                </c:pt>
                <c:pt idx="178">
                  <c:v>1.8279876708979792E-2</c:v>
                </c:pt>
                <c:pt idx="179">
                  <c:v>0.10128768920897979</c:v>
                </c:pt>
                <c:pt idx="180">
                  <c:v>0.16354354858397979</c:v>
                </c:pt>
                <c:pt idx="181">
                  <c:v>3.9031829833979792E-2</c:v>
                </c:pt>
                <c:pt idx="182">
                  <c:v>1.8279876708979792E-2</c:v>
                </c:pt>
                <c:pt idx="183">
                  <c:v>1.8279876708979792E-2</c:v>
                </c:pt>
                <c:pt idx="184">
                  <c:v>0.10128768920897979</c:v>
                </c:pt>
                <c:pt idx="185">
                  <c:v>-4.3975982666020208E-2</c:v>
                </c:pt>
                <c:pt idx="186">
                  <c:v>-0.23074356079102021</c:v>
                </c:pt>
                <c:pt idx="187">
                  <c:v>-0.29299942016602021</c:v>
                </c:pt>
                <c:pt idx="188">
                  <c:v>-0.27224746704102021</c:v>
                </c:pt>
                <c:pt idx="189">
                  <c:v>-0.18923965454102021</c:v>
                </c:pt>
                <c:pt idx="190">
                  <c:v>-0.12698379516602021</c:v>
                </c:pt>
                <c:pt idx="191">
                  <c:v>1.8279876708979792E-2</c:v>
                </c:pt>
                <c:pt idx="192">
                  <c:v>3.9031829833979792E-2</c:v>
                </c:pt>
                <c:pt idx="193">
                  <c:v>5.9783782958979792E-2</c:v>
                </c:pt>
                <c:pt idx="194">
                  <c:v>5.9783782958979792E-2</c:v>
                </c:pt>
                <c:pt idx="195">
                  <c:v>3.9031829833979792E-2</c:v>
                </c:pt>
                <c:pt idx="196">
                  <c:v>5.9783782958979792E-2</c:v>
                </c:pt>
                <c:pt idx="197">
                  <c:v>1.0143736267089798</c:v>
                </c:pt>
                <c:pt idx="198">
                  <c:v>2.3009947204589798</c:v>
                </c:pt>
                <c:pt idx="199">
                  <c:v>3.5046080017089798</c:v>
                </c:pt>
                <c:pt idx="200">
                  <c:v>4.7705419921874999</c:v>
                </c:pt>
                <c:pt idx="201">
                  <c:v>5.9949072265624999</c:v>
                </c:pt>
                <c:pt idx="202">
                  <c:v>6.8664892578124999</c:v>
                </c:pt>
                <c:pt idx="203">
                  <c:v>7.7173193359374999</c:v>
                </c:pt>
                <c:pt idx="204">
                  <c:v>8.526710357666019</c:v>
                </c:pt>
                <c:pt idx="205">
                  <c:v>9.232276763916019</c:v>
                </c:pt>
                <c:pt idx="206">
                  <c:v>9.668067779541019</c:v>
                </c:pt>
                <c:pt idx="207">
                  <c:v>10.207618560791019</c:v>
                </c:pt>
                <c:pt idx="208">
                  <c:v>10.622657623291019</c:v>
                </c:pt>
                <c:pt idx="209">
                  <c:v>10.954688873291019</c:v>
                </c:pt>
                <c:pt idx="210">
                  <c:v>11.348975982666019</c:v>
                </c:pt>
                <c:pt idx="211">
                  <c:v>11.431983795166019</c:v>
                </c:pt>
                <c:pt idx="212">
                  <c:v>11.203712310791019</c:v>
                </c:pt>
                <c:pt idx="213">
                  <c:v>10.601905670166019</c:v>
                </c:pt>
                <c:pt idx="214">
                  <c:v>10.352882232666019</c:v>
                </c:pt>
                <c:pt idx="215">
                  <c:v>10.020850982666019</c:v>
                </c:pt>
                <c:pt idx="216">
                  <c:v>9.730323638916019</c:v>
                </c:pt>
                <c:pt idx="217">
                  <c:v>9.585059967041019</c:v>
                </c:pt>
                <c:pt idx="218">
                  <c:v>8.858741607666019</c:v>
                </c:pt>
                <c:pt idx="219">
                  <c:v>7.3852880859374999</c:v>
                </c:pt>
                <c:pt idx="220">
                  <c:v>6.4306982421874999</c:v>
                </c:pt>
                <c:pt idx="221">
                  <c:v>5.6628759765624999</c:v>
                </c:pt>
                <c:pt idx="222">
                  <c:v>4.8535498046874999</c:v>
                </c:pt>
                <c:pt idx="223">
                  <c:v>4.3555029296874999</c:v>
                </c:pt>
                <c:pt idx="224">
                  <c:v>3.6291845703124999</c:v>
                </c:pt>
                <c:pt idx="225">
                  <c:v>3.1518247985839798</c:v>
                </c:pt>
                <c:pt idx="226">
                  <c:v>2.6952818298339798</c:v>
                </c:pt>
                <c:pt idx="227">
                  <c:v>2.2387388610839798</c:v>
                </c:pt>
                <c:pt idx="228">
                  <c:v>2.0519712829589798</c:v>
                </c:pt>
                <c:pt idx="229">
                  <c:v>1.6576841735839798</c:v>
                </c:pt>
                <c:pt idx="230">
                  <c:v>1.4086607360839798</c:v>
                </c:pt>
                <c:pt idx="231">
                  <c:v>1.2841490173339798</c:v>
                </c:pt>
                <c:pt idx="232">
                  <c:v>0.97286972045897979</c:v>
                </c:pt>
                <c:pt idx="233">
                  <c:v>0.70309432983397979</c:v>
                </c:pt>
                <c:pt idx="234">
                  <c:v>0.72384628295897979</c:v>
                </c:pt>
                <c:pt idx="235">
                  <c:v>0.53707870483397979</c:v>
                </c:pt>
                <c:pt idx="236">
                  <c:v>0.24655136108397979</c:v>
                </c:pt>
                <c:pt idx="237">
                  <c:v>1.8279876708979792E-2</c:v>
                </c:pt>
              </c:numCache>
            </c:numRef>
          </c:yVal>
          <c:smooth val="0"/>
          <c:extLst>
            <c:ext xmlns:c16="http://schemas.microsoft.com/office/drawing/2014/chart" uri="{C3380CC4-5D6E-409C-BE32-E72D297353CC}">
              <c16:uniqueId val="{00000001-FBAE-4FBC-B621-973F653EA40D}"/>
            </c:ext>
          </c:extLst>
        </c:ser>
        <c:dLbls>
          <c:showLegendKey val="0"/>
          <c:showVal val="0"/>
          <c:showCatName val="0"/>
          <c:showSerName val="0"/>
          <c:showPercent val="0"/>
          <c:showBubbleSize val="0"/>
        </c:dLbls>
        <c:axId val="483313320"/>
        <c:axId val="483312928"/>
      </c:scatterChart>
      <c:valAx>
        <c:axId val="483312144"/>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r>
                  <a:rPr lang="en-US"/>
                  <a:t>Time (s)</a:t>
                </a:r>
              </a:p>
            </c:rich>
          </c:tx>
          <c:layout>
            <c:manualLayout>
              <c:xMode val="edge"/>
              <c:yMode val="edge"/>
              <c:x val="0.43352396739881199"/>
              <c:y val="0.80021507728200647"/>
            </c:manualLayout>
          </c:layout>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483312536"/>
        <c:crosses val="autoZero"/>
        <c:crossBetween val="midCat"/>
      </c:valAx>
      <c:valAx>
        <c:axId val="483312536"/>
        <c:scaling>
          <c:orientation val="minMax"/>
          <c:max val="160"/>
          <c:min val="135"/>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400" b="0" i="0" u="none" strike="noStrike" kern="1200" baseline="0">
                    <a:solidFill>
                      <a:schemeClr val="accent2">
                        <a:lumMod val="75000"/>
                      </a:schemeClr>
                    </a:solidFill>
                    <a:latin typeface="+mn-lt"/>
                    <a:ea typeface="+mn-ea"/>
                    <a:cs typeface="+mn-cs"/>
                  </a:defRPr>
                </a:pPr>
                <a:r>
                  <a:rPr lang="en-US">
                    <a:solidFill>
                      <a:schemeClr val="accent2">
                        <a:lumMod val="75000"/>
                      </a:schemeClr>
                    </a:solidFill>
                  </a:rPr>
                  <a:t>CSA (mm2)</a:t>
                </a:r>
              </a:p>
            </c:rich>
          </c:tx>
          <c:overlay val="0"/>
          <c:spPr>
            <a:noFill/>
            <a:ln>
              <a:noFill/>
            </a:ln>
            <a:effectLst/>
          </c:spPr>
          <c:txPr>
            <a:bodyPr rot="-5400000" spcFirstLastPara="1" vertOverflow="ellipsis" vert="horz" wrap="square" anchor="ctr" anchorCtr="1"/>
            <a:lstStyle/>
            <a:p>
              <a:pPr>
                <a:defRPr sz="1400" b="0" i="0" u="none" strike="noStrike" kern="1200" baseline="0">
                  <a:solidFill>
                    <a:schemeClr val="accent2">
                      <a:lumMod val="7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400" b="0" i="0" u="none" strike="noStrike" kern="1200" baseline="0">
                <a:solidFill>
                  <a:schemeClr val="accent2">
                    <a:lumMod val="75000"/>
                  </a:schemeClr>
                </a:solidFill>
                <a:latin typeface="+mn-lt"/>
                <a:ea typeface="+mn-ea"/>
                <a:cs typeface="+mn-cs"/>
              </a:defRPr>
            </a:pPr>
            <a:endParaRPr lang="en-US"/>
          </a:p>
        </c:txPr>
        <c:crossAx val="483312144"/>
        <c:crosses val="autoZero"/>
        <c:crossBetween val="midCat"/>
      </c:valAx>
      <c:valAx>
        <c:axId val="483312928"/>
        <c:scaling>
          <c:orientation val="minMax"/>
        </c:scaling>
        <c:delete val="0"/>
        <c:axPos val="r"/>
        <c:title>
          <c:tx>
            <c:rich>
              <a:bodyPr rot="-54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r>
                  <a:rPr lang="en-US"/>
                  <a:t>Pressure (cmH2O)</a:t>
                </a:r>
              </a:p>
            </c:rich>
          </c:tx>
          <c:overlay val="0"/>
          <c:spPr>
            <a:noFill/>
            <a:ln>
              <a:noFill/>
            </a:ln>
            <a:effectLst/>
          </c:spPr>
          <c:txPr>
            <a:bodyPr rot="-54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483313320"/>
        <c:crosses val="max"/>
        <c:crossBetween val="midCat"/>
      </c:valAx>
      <c:valAx>
        <c:axId val="483313320"/>
        <c:scaling>
          <c:orientation val="minMax"/>
        </c:scaling>
        <c:delete val="1"/>
        <c:axPos val="b"/>
        <c:numFmt formatCode="General" sourceLinked="1"/>
        <c:majorTickMark val="out"/>
        <c:minorTickMark val="none"/>
        <c:tickLblPos val="nextTo"/>
        <c:crossAx val="483312928"/>
        <c:crosses val="autoZero"/>
        <c:crossBetween val="midCat"/>
      </c:valAx>
      <c:spPr>
        <a:noFill/>
        <a:ln w="12700">
          <a:solidFill>
            <a:schemeClr val="tx1"/>
          </a:solidFill>
        </a:ln>
        <a:effectLst/>
      </c:spPr>
    </c:plotArea>
    <c:plotVisOnly val="1"/>
    <c:dispBlanksAs val="gap"/>
    <c:showDLblsOverMax val="0"/>
  </c:chart>
  <c:spPr>
    <a:noFill/>
    <a:ln>
      <a:noFill/>
    </a:ln>
    <a:effectLst/>
  </c:spPr>
  <c:txPr>
    <a:bodyPr/>
    <a:lstStyle/>
    <a:p>
      <a:pPr>
        <a:defRPr sz="1400"/>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9227381379794881"/>
          <c:y val="5.0925925925925923E-2"/>
          <c:w val="0.62754786591983247"/>
          <c:h val="0.65611840186643333"/>
        </c:manualLayout>
      </c:layout>
      <c:scatterChart>
        <c:scatterStyle val="lineMarker"/>
        <c:varyColors val="0"/>
        <c:ser>
          <c:idx val="1"/>
          <c:order val="1"/>
          <c:tx>
            <c:v>CSA_24cmH2O</c:v>
          </c:tx>
          <c:spPr>
            <a:ln w="19050" cap="rnd">
              <a:solidFill>
                <a:schemeClr val="accent2"/>
              </a:solidFill>
              <a:round/>
            </a:ln>
            <a:effectLst/>
          </c:spPr>
          <c:marker>
            <c:symbol val="none"/>
          </c:marker>
          <c:xVal>
            <c:numRef>
              <c:f>[CSA_021218_ThorlabsLivePig.xlsx]SS!$B$3:$B$240</c:f>
              <c:numCache>
                <c:formatCode>General</c:formatCode>
                <c:ptCount val="238"/>
                <c:pt idx="0">
                  <c:v>0.05</c:v>
                </c:pt>
                <c:pt idx="1">
                  <c:v>0.1</c:v>
                </c:pt>
                <c:pt idx="2">
                  <c:v>0.15000000000000002</c:v>
                </c:pt>
                <c:pt idx="3">
                  <c:v>0.2</c:v>
                </c:pt>
                <c:pt idx="4">
                  <c:v>0.25</c:v>
                </c:pt>
                <c:pt idx="5">
                  <c:v>0.30000000000000004</c:v>
                </c:pt>
                <c:pt idx="6">
                  <c:v>0.35000000000000003</c:v>
                </c:pt>
                <c:pt idx="7">
                  <c:v>0.4</c:v>
                </c:pt>
                <c:pt idx="8">
                  <c:v>0.45</c:v>
                </c:pt>
                <c:pt idx="9">
                  <c:v>0.5</c:v>
                </c:pt>
                <c:pt idx="10">
                  <c:v>0.55000000000000004</c:v>
                </c:pt>
                <c:pt idx="11">
                  <c:v>0.60000000000000009</c:v>
                </c:pt>
                <c:pt idx="12">
                  <c:v>0.65</c:v>
                </c:pt>
                <c:pt idx="13">
                  <c:v>0.70000000000000007</c:v>
                </c:pt>
                <c:pt idx="14">
                  <c:v>0.75</c:v>
                </c:pt>
                <c:pt idx="15">
                  <c:v>0.8</c:v>
                </c:pt>
                <c:pt idx="16">
                  <c:v>0.85000000000000009</c:v>
                </c:pt>
                <c:pt idx="17">
                  <c:v>0.9</c:v>
                </c:pt>
                <c:pt idx="18">
                  <c:v>0.95000000000000007</c:v>
                </c:pt>
                <c:pt idx="19">
                  <c:v>1</c:v>
                </c:pt>
                <c:pt idx="20">
                  <c:v>1.05</c:v>
                </c:pt>
                <c:pt idx="21">
                  <c:v>1.1000000000000001</c:v>
                </c:pt>
                <c:pt idx="22">
                  <c:v>1.1500000000000001</c:v>
                </c:pt>
                <c:pt idx="23">
                  <c:v>1.2000000000000002</c:v>
                </c:pt>
                <c:pt idx="24">
                  <c:v>1.25</c:v>
                </c:pt>
                <c:pt idx="25">
                  <c:v>1.3</c:v>
                </c:pt>
                <c:pt idx="26">
                  <c:v>1.35</c:v>
                </c:pt>
                <c:pt idx="27">
                  <c:v>1.4000000000000001</c:v>
                </c:pt>
                <c:pt idx="28">
                  <c:v>1.4500000000000002</c:v>
                </c:pt>
                <c:pt idx="29">
                  <c:v>1.5</c:v>
                </c:pt>
                <c:pt idx="30">
                  <c:v>1.55</c:v>
                </c:pt>
                <c:pt idx="31">
                  <c:v>1.6</c:v>
                </c:pt>
                <c:pt idx="32">
                  <c:v>1.6500000000000001</c:v>
                </c:pt>
                <c:pt idx="33">
                  <c:v>1.7000000000000002</c:v>
                </c:pt>
                <c:pt idx="34">
                  <c:v>1.75</c:v>
                </c:pt>
                <c:pt idx="35">
                  <c:v>1.8</c:v>
                </c:pt>
                <c:pt idx="36">
                  <c:v>1.85</c:v>
                </c:pt>
                <c:pt idx="37">
                  <c:v>1.9000000000000001</c:v>
                </c:pt>
                <c:pt idx="38">
                  <c:v>1.9500000000000002</c:v>
                </c:pt>
                <c:pt idx="39">
                  <c:v>2</c:v>
                </c:pt>
                <c:pt idx="40">
                  <c:v>2.0500000000000003</c:v>
                </c:pt>
                <c:pt idx="41">
                  <c:v>2.1</c:v>
                </c:pt>
                <c:pt idx="42">
                  <c:v>2.15</c:v>
                </c:pt>
                <c:pt idx="43">
                  <c:v>2.2000000000000002</c:v>
                </c:pt>
                <c:pt idx="44">
                  <c:v>2.25</c:v>
                </c:pt>
                <c:pt idx="45">
                  <c:v>2.3000000000000003</c:v>
                </c:pt>
                <c:pt idx="46">
                  <c:v>2.35</c:v>
                </c:pt>
                <c:pt idx="47">
                  <c:v>2.4000000000000004</c:v>
                </c:pt>
                <c:pt idx="48">
                  <c:v>2.4500000000000002</c:v>
                </c:pt>
                <c:pt idx="49">
                  <c:v>2.5</c:v>
                </c:pt>
                <c:pt idx="50">
                  <c:v>2.5500000000000003</c:v>
                </c:pt>
                <c:pt idx="51">
                  <c:v>2.6</c:v>
                </c:pt>
                <c:pt idx="52">
                  <c:v>2.6500000000000004</c:v>
                </c:pt>
                <c:pt idx="53">
                  <c:v>2.7</c:v>
                </c:pt>
                <c:pt idx="54">
                  <c:v>2.75</c:v>
                </c:pt>
                <c:pt idx="55">
                  <c:v>2.8000000000000003</c:v>
                </c:pt>
                <c:pt idx="56">
                  <c:v>2.85</c:v>
                </c:pt>
                <c:pt idx="57">
                  <c:v>2.9000000000000004</c:v>
                </c:pt>
                <c:pt idx="58">
                  <c:v>2.95</c:v>
                </c:pt>
                <c:pt idx="59">
                  <c:v>3</c:v>
                </c:pt>
                <c:pt idx="60">
                  <c:v>3.0500000000000003</c:v>
                </c:pt>
                <c:pt idx="61">
                  <c:v>3.1</c:v>
                </c:pt>
                <c:pt idx="62">
                  <c:v>3.1500000000000004</c:v>
                </c:pt>
                <c:pt idx="63">
                  <c:v>3.2</c:v>
                </c:pt>
                <c:pt idx="64">
                  <c:v>3.25</c:v>
                </c:pt>
                <c:pt idx="65">
                  <c:v>3.3000000000000003</c:v>
                </c:pt>
                <c:pt idx="66">
                  <c:v>3.35</c:v>
                </c:pt>
                <c:pt idx="67">
                  <c:v>3.4000000000000004</c:v>
                </c:pt>
                <c:pt idx="68">
                  <c:v>3.45</c:v>
                </c:pt>
                <c:pt idx="69">
                  <c:v>3.5</c:v>
                </c:pt>
                <c:pt idx="70">
                  <c:v>3.5500000000000003</c:v>
                </c:pt>
                <c:pt idx="71">
                  <c:v>3.6</c:v>
                </c:pt>
                <c:pt idx="72">
                  <c:v>3.6500000000000004</c:v>
                </c:pt>
                <c:pt idx="73">
                  <c:v>3.7</c:v>
                </c:pt>
                <c:pt idx="74">
                  <c:v>3.75</c:v>
                </c:pt>
                <c:pt idx="75">
                  <c:v>3.8000000000000003</c:v>
                </c:pt>
                <c:pt idx="76">
                  <c:v>3.85</c:v>
                </c:pt>
                <c:pt idx="77">
                  <c:v>3.9000000000000004</c:v>
                </c:pt>
                <c:pt idx="78">
                  <c:v>3.95</c:v>
                </c:pt>
                <c:pt idx="79">
                  <c:v>4</c:v>
                </c:pt>
                <c:pt idx="80">
                  <c:v>4.05</c:v>
                </c:pt>
                <c:pt idx="81">
                  <c:v>4.1000000000000005</c:v>
                </c:pt>
                <c:pt idx="82">
                  <c:v>4.1500000000000004</c:v>
                </c:pt>
                <c:pt idx="83">
                  <c:v>4.2</c:v>
                </c:pt>
                <c:pt idx="84">
                  <c:v>4.25</c:v>
                </c:pt>
                <c:pt idx="85">
                  <c:v>4.3</c:v>
                </c:pt>
                <c:pt idx="86">
                  <c:v>4.3500000000000005</c:v>
                </c:pt>
                <c:pt idx="87">
                  <c:v>4.4000000000000004</c:v>
                </c:pt>
                <c:pt idx="88">
                  <c:v>4.45</c:v>
                </c:pt>
                <c:pt idx="89">
                  <c:v>4.5</c:v>
                </c:pt>
                <c:pt idx="90">
                  <c:v>4.55</c:v>
                </c:pt>
                <c:pt idx="91">
                  <c:v>4.6000000000000005</c:v>
                </c:pt>
                <c:pt idx="92">
                  <c:v>4.6500000000000004</c:v>
                </c:pt>
                <c:pt idx="93">
                  <c:v>4.7</c:v>
                </c:pt>
                <c:pt idx="94">
                  <c:v>4.75</c:v>
                </c:pt>
                <c:pt idx="95">
                  <c:v>4.8000000000000007</c:v>
                </c:pt>
                <c:pt idx="96">
                  <c:v>4.8500000000000005</c:v>
                </c:pt>
                <c:pt idx="97">
                  <c:v>4.9000000000000004</c:v>
                </c:pt>
                <c:pt idx="98">
                  <c:v>4.95</c:v>
                </c:pt>
                <c:pt idx="99">
                  <c:v>5</c:v>
                </c:pt>
                <c:pt idx="100">
                  <c:v>5.0500000000000007</c:v>
                </c:pt>
                <c:pt idx="101">
                  <c:v>5.1000000000000005</c:v>
                </c:pt>
                <c:pt idx="102">
                  <c:v>5.15</c:v>
                </c:pt>
                <c:pt idx="103">
                  <c:v>5.2</c:v>
                </c:pt>
                <c:pt idx="104">
                  <c:v>5.25</c:v>
                </c:pt>
                <c:pt idx="105">
                  <c:v>5.3000000000000007</c:v>
                </c:pt>
                <c:pt idx="106">
                  <c:v>5.3500000000000005</c:v>
                </c:pt>
                <c:pt idx="107">
                  <c:v>5.4</c:v>
                </c:pt>
                <c:pt idx="108">
                  <c:v>5.45</c:v>
                </c:pt>
                <c:pt idx="109">
                  <c:v>5.5</c:v>
                </c:pt>
                <c:pt idx="110">
                  <c:v>5.5500000000000007</c:v>
                </c:pt>
                <c:pt idx="111">
                  <c:v>5.6000000000000005</c:v>
                </c:pt>
                <c:pt idx="112">
                  <c:v>5.65</c:v>
                </c:pt>
                <c:pt idx="113">
                  <c:v>5.7</c:v>
                </c:pt>
                <c:pt idx="114">
                  <c:v>5.75</c:v>
                </c:pt>
                <c:pt idx="115">
                  <c:v>5.8000000000000007</c:v>
                </c:pt>
                <c:pt idx="116">
                  <c:v>5.8500000000000005</c:v>
                </c:pt>
                <c:pt idx="117">
                  <c:v>5.9</c:v>
                </c:pt>
                <c:pt idx="118">
                  <c:v>5.95</c:v>
                </c:pt>
                <c:pt idx="119">
                  <c:v>6</c:v>
                </c:pt>
                <c:pt idx="120">
                  <c:v>6.0500000000000007</c:v>
                </c:pt>
                <c:pt idx="121">
                  <c:v>6.1000000000000005</c:v>
                </c:pt>
                <c:pt idx="122">
                  <c:v>6.15</c:v>
                </c:pt>
                <c:pt idx="123">
                  <c:v>6.2</c:v>
                </c:pt>
                <c:pt idx="124">
                  <c:v>6.25</c:v>
                </c:pt>
                <c:pt idx="125">
                  <c:v>6.3000000000000007</c:v>
                </c:pt>
                <c:pt idx="126">
                  <c:v>6.3500000000000005</c:v>
                </c:pt>
                <c:pt idx="127">
                  <c:v>6.4</c:v>
                </c:pt>
                <c:pt idx="128">
                  <c:v>6.45</c:v>
                </c:pt>
                <c:pt idx="129">
                  <c:v>6.5</c:v>
                </c:pt>
                <c:pt idx="130">
                  <c:v>6.5500000000000007</c:v>
                </c:pt>
                <c:pt idx="131">
                  <c:v>6.6000000000000005</c:v>
                </c:pt>
                <c:pt idx="132">
                  <c:v>6.65</c:v>
                </c:pt>
                <c:pt idx="133">
                  <c:v>6.7</c:v>
                </c:pt>
                <c:pt idx="134">
                  <c:v>6.75</c:v>
                </c:pt>
                <c:pt idx="135">
                  <c:v>6.8000000000000007</c:v>
                </c:pt>
                <c:pt idx="136">
                  <c:v>6.8500000000000005</c:v>
                </c:pt>
                <c:pt idx="137">
                  <c:v>6.9</c:v>
                </c:pt>
                <c:pt idx="138">
                  <c:v>6.95</c:v>
                </c:pt>
                <c:pt idx="139">
                  <c:v>7</c:v>
                </c:pt>
                <c:pt idx="140">
                  <c:v>7.0500000000000007</c:v>
                </c:pt>
                <c:pt idx="141">
                  <c:v>7.1000000000000005</c:v>
                </c:pt>
                <c:pt idx="142">
                  <c:v>7.15</c:v>
                </c:pt>
                <c:pt idx="143">
                  <c:v>7.2</c:v>
                </c:pt>
                <c:pt idx="144">
                  <c:v>7.25</c:v>
                </c:pt>
                <c:pt idx="145">
                  <c:v>7.3000000000000007</c:v>
                </c:pt>
                <c:pt idx="146">
                  <c:v>7.3500000000000005</c:v>
                </c:pt>
                <c:pt idx="147">
                  <c:v>7.4</c:v>
                </c:pt>
                <c:pt idx="148">
                  <c:v>7.45</c:v>
                </c:pt>
                <c:pt idx="149">
                  <c:v>7.5</c:v>
                </c:pt>
                <c:pt idx="150">
                  <c:v>7.5500000000000007</c:v>
                </c:pt>
                <c:pt idx="151">
                  <c:v>7.6000000000000005</c:v>
                </c:pt>
                <c:pt idx="152">
                  <c:v>7.65</c:v>
                </c:pt>
                <c:pt idx="153">
                  <c:v>7.7</c:v>
                </c:pt>
                <c:pt idx="154">
                  <c:v>7.75</c:v>
                </c:pt>
                <c:pt idx="155">
                  <c:v>7.8000000000000007</c:v>
                </c:pt>
                <c:pt idx="156">
                  <c:v>7.8500000000000005</c:v>
                </c:pt>
                <c:pt idx="157">
                  <c:v>7.9</c:v>
                </c:pt>
                <c:pt idx="158">
                  <c:v>7.95</c:v>
                </c:pt>
                <c:pt idx="159">
                  <c:v>8</c:v>
                </c:pt>
                <c:pt idx="160">
                  <c:v>8.0500000000000007</c:v>
                </c:pt>
                <c:pt idx="161">
                  <c:v>8.1</c:v>
                </c:pt>
                <c:pt idx="162">
                  <c:v>8.15</c:v>
                </c:pt>
                <c:pt idx="163">
                  <c:v>8.2000000000000011</c:v>
                </c:pt>
                <c:pt idx="164">
                  <c:v>8.25</c:v>
                </c:pt>
                <c:pt idx="165">
                  <c:v>8.3000000000000007</c:v>
                </c:pt>
                <c:pt idx="166">
                  <c:v>8.35</c:v>
                </c:pt>
                <c:pt idx="167">
                  <c:v>8.4</c:v>
                </c:pt>
                <c:pt idx="168">
                  <c:v>8.4500000000000011</c:v>
                </c:pt>
                <c:pt idx="169">
                  <c:v>8.5</c:v>
                </c:pt>
                <c:pt idx="170">
                  <c:v>8.5500000000000007</c:v>
                </c:pt>
                <c:pt idx="171">
                  <c:v>8.6</c:v>
                </c:pt>
                <c:pt idx="172">
                  <c:v>8.65</c:v>
                </c:pt>
                <c:pt idx="173">
                  <c:v>8.7000000000000011</c:v>
                </c:pt>
                <c:pt idx="174">
                  <c:v>8.75</c:v>
                </c:pt>
                <c:pt idx="175">
                  <c:v>8.8000000000000007</c:v>
                </c:pt>
                <c:pt idx="176">
                  <c:v>8.85</c:v>
                </c:pt>
                <c:pt idx="177">
                  <c:v>8.9</c:v>
                </c:pt>
                <c:pt idx="178">
                  <c:v>8.9500000000000011</c:v>
                </c:pt>
                <c:pt idx="179">
                  <c:v>9</c:v>
                </c:pt>
                <c:pt idx="180">
                  <c:v>9.0500000000000007</c:v>
                </c:pt>
                <c:pt idx="181">
                  <c:v>9.1</c:v>
                </c:pt>
                <c:pt idx="182">
                  <c:v>9.15</c:v>
                </c:pt>
                <c:pt idx="183">
                  <c:v>9.2000000000000011</c:v>
                </c:pt>
                <c:pt idx="184">
                  <c:v>9.25</c:v>
                </c:pt>
                <c:pt idx="185">
                  <c:v>9.3000000000000007</c:v>
                </c:pt>
                <c:pt idx="186">
                  <c:v>9.35</c:v>
                </c:pt>
                <c:pt idx="187">
                  <c:v>9.4</c:v>
                </c:pt>
                <c:pt idx="188">
                  <c:v>9.4500000000000011</c:v>
                </c:pt>
                <c:pt idx="189">
                  <c:v>9.5</c:v>
                </c:pt>
                <c:pt idx="190">
                  <c:v>9.5500000000000007</c:v>
                </c:pt>
                <c:pt idx="191">
                  <c:v>9.6000000000000014</c:v>
                </c:pt>
                <c:pt idx="192">
                  <c:v>9.65</c:v>
                </c:pt>
                <c:pt idx="193">
                  <c:v>9.7000000000000011</c:v>
                </c:pt>
                <c:pt idx="194">
                  <c:v>9.75</c:v>
                </c:pt>
                <c:pt idx="195">
                  <c:v>9.8000000000000007</c:v>
                </c:pt>
                <c:pt idx="196">
                  <c:v>9.8500000000000014</c:v>
                </c:pt>
                <c:pt idx="197">
                  <c:v>9.9</c:v>
                </c:pt>
                <c:pt idx="198">
                  <c:v>9.9500000000000011</c:v>
                </c:pt>
                <c:pt idx="199">
                  <c:v>10</c:v>
                </c:pt>
                <c:pt idx="200">
                  <c:v>10.050000000000001</c:v>
                </c:pt>
                <c:pt idx="201">
                  <c:v>10.100000000000001</c:v>
                </c:pt>
                <c:pt idx="202">
                  <c:v>10.15</c:v>
                </c:pt>
                <c:pt idx="203">
                  <c:v>10.200000000000001</c:v>
                </c:pt>
                <c:pt idx="204">
                  <c:v>10.25</c:v>
                </c:pt>
                <c:pt idx="205">
                  <c:v>10.3</c:v>
                </c:pt>
                <c:pt idx="206">
                  <c:v>10.350000000000001</c:v>
                </c:pt>
                <c:pt idx="207">
                  <c:v>10.4</c:v>
                </c:pt>
                <c:pt idx="208">
                  <c:v>10.450000000000001</c:v>
                </c:pt>
                <c:pt idx="209">
                  <c:v>10.5</c:v>
                </c:pt>
                <c:pt idx="210">
                  <c:v>10.55</c:v>
                </c:pt>
                <c:pt idx="211">
                  <c:v>10.600000000000001</c:v>
                </c:pt>
                <c:pt idx="212">
                  <c:v>10.65</c:v>
                </c:pt>
                <c:pt idx="213">
                  <c:v>10.700000000000001</c:v>
                </c:pt>
                <c:pt idx="214">
                  <c:v>10.75</c:v>
                </c:pt>
                <c:pt idx="215">
                  <c:v>10.8</c:v>
                </c:pt>
                <c:pt idx="216">
                  <c:v>10.850000000000001</c:v>
                </c:pt>
                <c:pt idx="217">
                  <c:v>10.9</c:v>
                </c:pt>
                <c:pt idx="218">
                  <c:v>10.950000000000001</c:v>
                </c:pt>
                <c:pt idx="219">
                  <c:v>11</c:v>
                </c:pt>
                <c:pt idx="220">
                  <c:v>11.05</c:v>
                </c:pt>
                <c:pt idx="221">
                  <c:v>11.100000000000001</c:v>
                </c:pt>
                <c:pt idx="222">
                  <c:v>11.15</c:v>
                </c:pt>
                <c:pt idx="223">
                  <c:v>11.200000000000001</c:v>
                </c:pt>
                <c:pt idx="224">
                  <c:v>11.25</c:v>
                </c:pt>
                <c:pt idx="225">
                  <c:v>11.3</c:v>
                </c:pt>
                <c:pt idx="226">
                  <c:v>11.350000000000001</c:v>
                </c:pt>
                <c:pt idx="227">
                  <c:v>11.4</c:v>
                </c:pt>
                <c:pt idx="228">
                  <c:v>11.450000000000001</c:v>
                </c:pt>
                <c:pt idx="229">
                  <c:v>11.5</c:v>
                </c:pt>
                <c:pt idx="230">
                  <c:v>11.55</c:v>
                </c:pt>
                <c:pt idx="231">
                  <c:v>11.600000000000001</c:v>
                </c:pt>
                <c:pt idx="232">
                  <c:v>11.65</c:v>
                </c:pt>
                <c:pt idx="233">
                  <c:v>11.700000000000001</c:v>
                </c:pt>
                <c:pt idx="234">
                  <c:v>11.75</c:v>
                </c:pt>
                <c:pt idx="235">
                  <c:v>11.8</c:v>
                </c:pt>
                <c:pt idx="236">
                  <c:v>11.850000000000001</c:v>
                </c:pt>
                <c:pt idx="237">
                  <c:v>11.9</c:v>
                </c:pt>
              </c:numCache>
            </c:numRef>
          </c:xVal>
          <c:yVal>
            <c:numRef>
              <c:f>[CSA_021218_ThorlabsLivePig.xlsx]SS!$V$3:$V$240</c:f>
              <c:numCache>
                <c:formatCode>General</c:formatCode>
                <c:ptCount val="238"/>
                <c:pt idx="0">
                  <c:v>156.07470099472499</c:v>
                </c:pt>
                <c:pt idx="1">
                  <c:v>160.10407962856499</c:v>
                </c:pt>
                <c:pt idx="2">
                  <c:v>161.834262324191</c:v>
                </c:pt>
                <c:pt idx="3">
                  <c:v>161.137037596341</c:v>
                </c:pt>
                <c:pt idx="4">
                  <c:v>161.12493965249399</c:v>
                </c:pt>
                <c:pt idx="5">
                  <c:v>160.153197878779</c:v>
                </c:pt>
                <c:pt idx="6">
                  <c:v>159.514436072937</c:v>
                </c:pt>
                <c:pt idx="7">
                  <c:v>158.868240632479</c:v>
                </c:pt>
                <c:pt idx="8">
                  <c:v>158.05018812986501</c:v>
                </c:pt>
                <c:pt idx="9">
                  <c:v>157.40453083008501</c:v>
                </c:pt>
                <c:pt idx="10">
                  <c:v>156.23150057664799</c:v>
                </c:pt>
                <c:pt idx="11">
                  <c:v>155.25250682608501</c:v>
                </c:pt>
                <c:pt idx="12">
                  <c:v>154.64944522209899</c:v>
                </c:pt>
                <c:pt idx="13">
                  <c:v>153.74973281141601</c:v>
                </c:pt>
                <c:pt idx="14">
                  <c:v>152.95506774127699</c:v>
                </c:pt>
                <c:pt idx="15">
                  <c:v>153.142361907755</c:v>
                </c:pt>
                <c:pt idx="16">
                  <c:v>152.89217285661201</c:v>
                </c:pt>
                <c:pt idx="17">
                  <c:v>152.30955680196101</c:v>
                </c:pt>
                <c:pt idx="18">
                  <c:v>151.60080656559799</c:v>
                </c:pt>
                <c:pt idx="19">
                  <c:v>151.361298299574</c:v>
                </c:pt>
                <c:pt idx="20">
                  <c:v>151.189969460464</c:v>
                </c:pt>
                <c:pt idx="21">
                  <c:v>149.65237701458901</c:v>
                </c:pt>
                <c:pt idx="22">
                  <c:v>150.63149375755199</c:v>
                </c:pt>
                <c:pt idx="23">
                  <c:v>150.558538023366</c:v>
                </c:pt>
                <c:pt idx="24">
                  <c:v>149.42828149989401</c:v>
                </c:pt>
                <c:pt idx="25">
                  <c:v>149.31384021962199</c:v>
                </c:pt>
                <c:pt idx="26">
                  <c:v>149.45509512600401</c:v>
                </c:pt>
                <c:pt idx="27">
                  <c:v>149.01471471123</c:v>
                </c:pt>
                <c:pt idx="28">
                  <c:v>148.82304066774199</c:v>
                </c:pt>
                <c:pt idx="29">
                  <c:v>148.95158343861601</c:v>
                </c:pt>
                <c:pt idx="30">
                  <c:v>148.6243418379</c:v>
                </c:pt>
                <c:pt idx="31">
                  <c:v>149.01493593964901</c:v>
                </c:pt>
                <c:pt idx="32">
                  <c:v>149.060675296738</c:v>
                </c:pt>
                <c:pt idx="33">
                  <c:v>148.53384628095799</c:v>
                </c:pt>
                <c:pt idx="34">
                  <c:v>148.074060124521</c:v>
                </c:pt>
                <c:pt idx="35">
                  <c:v>148.35946021378501</c:v>
                </c:pt>
                <c:pt idx="36">
                  <c:v>148.60956264644699</c:v>
                </c:pt>
                <c:pt idx="37">
                  <c:v>148.46284800505299</c:v>
                </c:pt>
                <c:pt idx="38">
                  <c:v>149.41904172921201</c:v>
                </c:pt>
                <c:pt idx="39">
                  <c:v>150.25856145624201</c:v>
                </c:pt>
                <c:pt idx="40">
                  <c:v>151.68245690283601</c:v>
                </c:pt>
                <c:pt idx="41">
                  <c:v>152.61847196271299</c:v>
                </c:pt>
                <c:pt idx="42">
                  <c:v>154.47616558946399</c:v>
                </c:pt>
                <c:pt idx="43">
                  <c:v>156.51722633968399</c:v>
                </c:pt>
                <c:pt idx="44">
                  <c:v>158.05481449150199</c:v>
                </c:pt>
                <c:pt idx="45">
                  <c:v>159.1756348161</c:v>
                </c:pt>
                <c:pt idx="46">
                  <c:v>160.56699329619201</c:v>
                </c:pt>
                <c:pt idx="47">
                  <c:v>162.19227853556899</c:v>
                </c:pt>
                <c:pt idx="48">
                  <c:v>163.948017229995</c:v>
                </c:pt>
                <c:pt idx="49">
                  <c:v>164.64558037305301</c:v>
                </c:pt>
                <c:pt idx="50">
                  <c:v>164.92554114511401</c:v>
                </c:pt>
                <c:pt idx="51">
                  <c:v>164.98016874552201</c:v>
                </c:pt>
                <c:pt idx="52">
                  <c:v>165.13240999594001</c:v>
                </c:pt>
                <c:pt idx="53">
                  <c:v>164.56671703714099</c:v>
                </c:pt>
                <c:pt idx="54">
                  <c:v>164.56505448191601</c:v>
                </c:pt>
                <c:pt idx="55">
                  <c:v>164.524752559642</c:v>
                </c:pt>
                <c:pt idx="56">
                  <c:v>164.81040931038501</c:v>
                </c:pt>
                <c:pt idx="57">
                  <c:v>164.94186917003799</c:v>
                </c:pt>
                <c:pt idx="58">
                  <c:v>165.563717736097</c:v>
                </c:pt>
                <c:pt idx="59">
                  <c:v>165.34405551944701</c:v>
                </c:pt>
                <c:pt idx="60">
                  <c:v>165.438751178019</c:v>
                </c:pt>
                <c:pt idx="61">
                  <c:v>165.101943103293</c:v>
                </c:pt>
                <c:pt idx="62">
                  <c:v>163.96099770298201</c:v>
                </c:pt>
                <c:pt idx="63">
                  <c:v>162.91969578819001</c:v>
                </c:pt>
                <c:pt idx="64">
                  <c:v>161.97474133710301</c:v>
                </c:pt>
                <c:pt idx="65">
                  <c:v>160.8412561836</c:v>
                </c:pt>
                <c:pt idx="66">
                  <c:v>160.02122041971899</c:v>
                </c:pt>
                <c:pt idx="67">
                  <c:v>158.99228289877601</c:v>
                </c:pt>
                <c:pt idx="68">
                  <c:v>158.52294718323799</c:v>
                </c:pt>
                <c:pt idx="69">
                  <c:v>158.02526307597299</c:v>
                </c:pt>
                <c:pt idx="70">
                  <c:v>156.97034981968901</c:v>
                </c:pt>
                <c:pt idx="71">
                  <c:v>155.20807330601301</c:v>
                </c:pt>
                <c:pt idx="72">
                  <c:v>154.452406871211</c:v>
                </c:pt>
                <c:pt idx="73">
                  <c:v>153.783263097055</c:v>
                </c:pt>
                <c:pt idx="74">
                  <c:v>153.149487630359</c:v>
                </c:pt>
                <c:pt idx="75">
                  <c:v>152.20610593079701</c:v>
                </c:pt>
                <c:pt idx="76">
                  <c:v>152.84162653303699</c:v>
                </c:pt>
                <c:pt idx="77">
                  <c:v>151.994297108777</c:v>
                </c:pt>
                <c:pt idx="78">
                  <c:v>152.13565058070799</c:v>
                </c:pt>
                <c:pt idx="79">
                  <c:v>151.32633306122699</c:v>
                </c:pt>
                <c:pt idx="80">
                  <c:v>151.326784142169</c:v>
                </c:pt>
                <c:pt idx="81">
                  <c:v>151.260528540818</c:v>
                </c:pt>
                <c:pt idx="82">
                  <c:v>149.994466992897</c:v>
                </c:pt>
                <c:pt idx="83">
                  <c:v>148.55115615740601</c:v>
                </c:pt>
                <c:pt idx="84">
                  <c:v>147.085952240099</c:v>
                </c:pt>
                <c:pt idx="85">
                  <c:v>148.53181043100199</c:v>
                </c:pt>
                <c:pt idx="86">
                  <c:v>147.710192724568</c:v>
                </c:pt>
                <c:pt idx="87">
                  <c:v>148.394401008009</c:v>
                </c:pt>
                <c:pt idx="88">
                  <c:v>150.239379887496</c:v>
                </c:pt>
                <c:pt idx="89">
                  <c:v>149.51542501684699</c:v>
                </c:pt>
                <c:pt idx="90">
                  <c:v>149.5121887544</c:v>
                </c:pt>
                <c:pt idx="91">
                  <c:v>150.887090219659</c:v>
                </c:pt>
                <c:pt idx="92">
                  <c:v>150.05274763639201</c:v>
                </c:pt>
                <c:pt idx="93">
                  <c:v>147.418838489124</c:v>
                </c:pt>
                <c:pt idx="94">
                  <c:v>149.41454155084</c:v>
                </c:pt>
                <c:pt idx="95">
                  <c:v>147.54960040041601</c:v>
                </c:pt>
                <c:pt idx="96">
                  <c:v>147.179002314049</c:v>
                </c:pt>
                <c:pt idx="97">
                  <c:v>147.66851127337</c:v>
                </c:pt>
                <c:pt idx="98">
                  <c:v>147.516748724824</c:v>
                </c:pt>
                <c:pt idx="99">
                  <c:v>148.52621410633401</c:v>
                </c:pt>
                <c:pt idx="100">
                  <c:v>149.06166423057701</c:v>
                </c:pt>
                <c:pt idx="101">
                  <c:v>149.677195479202</c:v>
                </c:pt>
                <c:pt idx="102">
                  <c:v>150.77921067392401</c:v>
                </c:pt>
                <c:pt idx="103">
                  <c:v>152.39729105414901</c:v>
                </c:pt>
                <c:pt idx="104">
                  <c:v>155.157040415398</c:v>
                </c:pt>
                <c:pt idx="105">
                  <c:v>157.93582845007199</c:v>
                </c:pt>
                <c:pt idx="106">
                  <c:v>158.67138628314899</c:v>
                </c:pt>
                <c:pt idx="107">
                  <c:v>160.19298279271499</c:v>
                </c:pt>
                <c:pt idx="108">
                  <c:v>161.35766029643099</c:v>
                </c:pt>
                <c:pt idx="109">
                  <c:v>162.43199916253201</c:v>
                </c:pt>
                <c:pt idx="110">
                  <c:v>163.51918761537601</c:v>
                </c:pt>
                <c:pt idx="111">
                  <c:v>164.33863328513999</c:v>
                </c:pt>
                <c:pt idx="112">
                  <c:v>164.30098448694801</c:v>
                </c:pt>
                <c:pt idx="113">
                  <c:v>164.97153056635599</c:v>
                </c:pt>
                <c:pt idx="114">
                  <c:v>164.255401166566</c:v>
                </c:pt>
                <c:pt idx="115">
                  <c:v>163.087636155041</c:v>
                </c:pt>
                <c:pt idx="116">
                  <c:v>162.72152559674001</c:v>
                </c:pt>
                <c:pt idx="117">
                  <c:v>162.86900474880699</c:v>
                </c:pt>
                <c:pt idx="118">
                  <c:v>162.98453036971</c:v>
                </c:pt>
                <c:pt idx="119">
                  <c:v>163.27337116758699</c:v>
                </c:pt>
                <c:pt idx="120">
                  <c:v>164.25068033346099</c:v>
                </c:pt>
                <c:pt idx="121">
                  <c:v>164.52463987087901</c:v>
                </c:pt>
                <c:pt idx="122">
                  <c:v>164.050557345182</c:v>
                </c:pt>
                <c:pt idx="123">
                  <c:v>163.63500240370101</c:v>
                </c:pt>
                <c:pt idx="124">
                  <c:v>163.74020770142801</c:v>
                </c:pt>
                <c:pt idx="125">
                  <c:v>163.44934988288901</c:v>
                </c:pt>
                <c:pt idx="126">
                  <c:v>162.01506284793999</c:v>
                </c:pt>
                <c:pt idx="127">
                  <c:v>161.28618371240401</c:v>
                </c:pt>
                <c:pt idx="128">
                  <c:v>160.868282600165</c:v>
                </c:pt>
                <c:pt idx="129">
                  <c:v>159.19803011501099</c:v>
                </c:pt>
                <c:pt idx="130">
                  <c:v>157.383357808922</c:v>
                </c:pt>
                <c:pt idx="131">
                  <c:v>157.366726327706</c:v>
                </c:pt>
                <c:pt idx="132">
                  <c:v>156.011051734712</c:v>
                </c:pt>
                <c:pt idx="133">
                  <c:v>155.69297623613301</c:v>
                </c:pt>
                <c:pt idx="134">
                  <c:v>154.99657538722801</c:v>
                </c:pt>
                <c:pt idx="135">
                  <c:v>155.06451188500901</c:v>
                </c:pt>
                <c:pt idx="136">
                  <c:v>154.616829966567</c:v>
                </c:pt>
                <c:pt idx="137">
                  <c:v>152.38658793960201</c:v>
                </c:pt>
                <c:pt idx="138">
                  <c:v>152.80185812209899</c:v>
                </c:pt>
                <c:pt idx="139">
                  <c:v>153.196586339508</c:v>
                </c:pt>
                <c:pt idx="140">
                  <c:v>152.63193754433499</c:v>
                </c:pt>
                <c:pt idx="141">
                  <c:v>152.21304298662</c:v>
                </c:pt>
                <c:pt idx="142">
                  <c:v>152.241217758815</c:v>
                </c:pt>
                <c:pt idx="143">
                  <c:v>152.35136389850601</c:v>
                </c:pt>
                <c:pt idx="144">
                  <c:v>151.98948235972799</c:v>
                </c:pt>
                <c:pt idx="145">
                  <c:v>150.92911383312199</c:v>
                </c:pt>
                <c:pt idx="146">
                  <c:v>149.28512121246601</c:v>
                </c:pt>
                <c:pt idx="147">
                  <c:v>149.52369979533</c:v>
                </c:pt>
                <c:pt idx="148">
                  <c:v>149.93770871507201</c:v>
                </c:pt>
                <c:pt idx="149">
                  <c:v>150.011372068328</c:v>
                </c:pt>
                <c:pt idx="150">
                  <c:v>149.808067347698</c:v>
                </c:pt>
                <c:pt idx="151">
                  <c:v>150.20418440265499</c:v>
                </c:pt>
                <c:pt idx="152">
                  <c:v>150.07806912398399</c:v>
                </c:pt>
                <c:pt idx="153">
                  <c:v>150.14935284107099</c:v>
                </c:pt>
                <c:pt idx="154">
                  <c:v>149.474687492942</c:v>
                </c:pt>
                <c:pt idx="155">
                  <c:v>149.08748428154601</c:v>
                </c:pt>
                <c:pt idx="156">
                  <c:v>149.01151262839099</c:v>
                </c:pt>
                <c:pt idx="157">
                  <c:v>148.28661325997601</c:v>
                </c:pt>
                <c:pt idx="158">
                  <c:v>147.82975181864199</c:v>
                </c:pt>
                <c:pt idx="159">
                  <c:v>147.15418682925699</c:v>
                </c:pt>
                <c:pt idx="160">
                  <c:v>147.17765573598001</c:v>
                </c:pt>
                <c:pt idx="161">
                  <c:v>146.43523337434499</c:v>
                </c:pt>
                <c:pt idx="162">
                  <c:v>147.63239929691699</c:v>
                </c:pt>
                <c:pt idx="163">
                  <c:v>149.430676827197</c:v>
                </c:pt>
                <c:pt idx="164">
                  <c:v>151.595639124542</c:v>
                </c:pt>
                <c:pt idx="165">
                  <c:v>152.943238352935</c:v>
                </c:pt>
                <c:pt idx="166">
                  <c:v>154.50242099226301</c:v>
                </c:pt>
                <c:pt idx="167">
                  <c:v>155.967831667751</c:v>
                </c:pt>
                <c:pt idx="168">
                  <c:v>155.89189655925799</c:v>
                </c:pt>
                <c:pt idx="169">
                  <c:v>158.492225267566</c:v>
                </c:pt>
                <c:pt idx="170">
                  <c:v>159.841020543637</c:v>
                </c:pt>
                <c:pt idx="171">
                  <c:v>161.422037573284</c:v>
                </c:pt>
                <c:pt idx="172">
                  <c:v>163.02360650912499</c:v>
                </c:pt>
                <c:pt idx="173">
                  <c:v>163.44070435732499</c:v>
                </c:pt>
                <c:pt idx="174">
                  <c:v>162.87490101800799</c:v>
                </c:pt>
                <c:pt idx="175">
                  <c:v>163.51938934082699</c:v>
                </c:pt>
                <c:pt idx="176">
                  <c:v>162.28116375282201</c:v>
                </c:pt>
                <c:pt idx="177">
                  <c:v>161.504163674209</c:v>
                </c:pt>
                <c:pt idx="178">
                  <c:v>161.802701617747</c:v>
                </c:pt>
                <c:pt idx="179">
                  <c:v>163.04328409748101</c:v>
                </c:pt>
                <c:pt idx="180">
                  <c:v>163.79415203056001</c:v>
                </c:pt>
                <c:pt idx="181">
                  <c:v>164.85714457799301</c:v>
                </c:pt>
                <c:pt idx="182">
                  <c:v>165.31313239000099</c:v>
                </c:pt>
                <c:pt idx="183">
                  <c:v>164.661818900442</c:v>
                </c:pt>
                <c:pt idx="184">
                  <c:v>164.716453068498</c:v>
                </c:pt>
                <c:pt idx="185">
                  <c:v>163.38620424013601</c:v>
                </c:pt>
                <c:pt idx="186">
                  <c:v>162.11303189018599</c:v>
                </c:pt>
                <c:pt idx="187">
                  <c:v>161.92558607207499</c:v>
                </c:pt>
                <c:pt idx="188">
                  <c:v>160.81752479804899</c:v>
                </c:pt>
                <c:pt idx="189">
                  <c:v>158.41261073034599</c:v>
                </c:pt>
                <c:pt idx="190">
                  <c:v>157.56693278767099</c:v>
                </c:pt>
                <c:pt idx="191">
                  <c:v>155.94897206746799</c:v>
                </c:pt>
                <c:pt idx="192">
                  <c:v>155.597572605934</c:v>
                </c:pt>
                <c:pt idx="193">
                  <c:v>156.092521482162</c:v>
                </c:pt>
                <c:pt idx="194">
                  <c:v>154.05781977015801</c:v>
                </c:pt>
                <c:pt idx="195">
                  <c:v>153.74026965930699</c:v>
                </c:pt>
                <c:pt idx="196">
                  <c:v>153.073817359657</c:v>
                </c:pt>
                <c:pt idx="197">
                  <c:v>153.347944186913</c:v>
                </c:pt>
                <c:pt idx="198">
                  <c:v>152.75887645513899</c:v>
                </c:pt>
                <c:pt idx="199">
                  <c:v>151.53605638566501</c:v>
                </c:pt>
                <c:pt idx="200">
                  <c:v>152.26289554782201</c:v>
                </c:pt>
                <c:pt idx="201">
                  <c:v>152.350161845462</c:v>
                </c:pt>
                <c:pt idx="202">
                  <c:v>150.541356363387</c:v>
                </c:pt>
                <c:pt idx="203">
                  <c:v>149.595474694073</c:v>
                </c:pt>
                <c:pt idx="204">
                  <c:v>150.69997606397001</c:v>
                </c:pt>
                <c:pt idx="205">
                  <c:v>151.01812656304801</c:v>
                </c:pt>
                <c:pt idx="206">
                  <c:v>149.94675965398699</c:v>
                </c:pt>
                <c:pt idx="207">
                  <c:v>149.179434915245</c:v>
                </c:pt>
                <c:pt idx="208">
                  <c:v>149.33599107452</c:v>
                </c:pt>
                <c:pt idx="209">
                  <c:v>148.92957000284301</c:v>
                </c:pt>
                <c:pt idx="210">
                  <c:v>149.08787712697199</c:v>
                </c:pt>
                <c:pt idx="211">
                  <c:v>149.25731071150199</c:v>
                </c:pt>
                <c:pt idx="212">
                  <c:v>149.90223883899199</c:v>
                </c:pt>
                <c:pt idx="213">
                  <c:v>149.38745091930099</c:v>
                </c:pt>
                <c:pt idx="214">
                  <c:v>148.84053276058199</c:v>
                </c:pt>
                <c:pt idx="215">
                  <c:v>148.60425885114401</c:v>
                </c:pt>
                <c:pt idx="216">
                  <c:v>148.084432712503</c:v>
                </c:pt>
                <c:pt idx="217">
                  <c:v>147.19214895685701</c:v>
                </c:pt>
                <c:pt idx="218">
                  <c:v>147.83186814020101</c:v>
                </c:pt>
                <c:pt idx="219">
                  <c:v>147.320961630695</c:v>
                </c:pt>
                <c:pt idx="220">
                  <c:v>147.66468267565801</c:v>
                </c:pt>
                <c:pt idx="221">
                  <c:v>148.511734502975</c:v>
                </c:pt>
                <c:pt idx="222">
                  <c:v>148.300211130885</c:v>
                </c:pt>
                <c:pt idx="223">
                  <c:v>148.71222591846399</c:v>
                </c:pt>
                <c:pt idx="224">
                  <c:v>149.24859608439101</c:v>
                </c:pt>
                <c:pt idx="225">
                  <c:v>149.81433563470401</c:v>
                </c:pt>
                <c:pt idx="226">
                  <c:v>149.66145990713599</c:v>
                </c:pt>
                <c:pt idx="227">
                  <c:v>151.01216486130099</c:v>
                </c:pt>
                <c:pt idx="228">
                  <c:v>153.82156446944299</c:v>
                </c:pt>
                <c:pt idx="229">
                  <c:v>156.75229891636701</c:v>
                </c:pt>
                <c:pt idx="230">
                  <c:v>158.06685971733</c:v>
                </c:pt>
                <c:pt idx="231">
                  <c:v>159.70396950642601</c:v>
                </c:pt>
                <c:pt idx="232">
                  <c:v>162.574046635679</c:v>
                </c:pt>
                <c:pt idx="233">
                  <c:v>163.460387925139</c:v>
                </c:pt>
                <c:pt idx="234">
                  <c:v>163.57642237175301</c:v>
                </c:pt>
                <c:pt idx="235">
                  <c:v>164.34450828890201</c:v>
                </c:pt>
                <c:pt idx="236">
                  <c:v>164.41065785073999</c:v>
                </c:pt>
                <c:pt idx="237">
                  <c:v>161.79220384017501</c:v>
                </c:pt>
              </c:numCache>
            </c:numRef>
          </c:yVal>
          <c:smooth val="0"/>
          <c:extLst>
            <c:ext xmlns:c16="http://schemas.microsoft.com/office/drawing/2014/chart" uri="{C3380CC4-5D6E-409C-BE32-E72D297353CC}">
              <c16:uniqueId val="{00000000-F967-42FA-9C38-B99F64016CD1}"/>
            </c:ext>
          </c:extLst>
        </c:ser>
        <c:dLbls>
          <c:showLegendKey val="0"/>
          <c:showVal val="0"/>
          <c:showCatName val="0"/>
          <c:showSerName val="0"/>
          <c:showPercent val="0"/>
          <c:showBubbleSize val="0"/>
        </c:dLbls>
        <c:axId val="400428560"/>
        <c:axId val="400425424"/>
      </c:scatterChart>
      <c:scatterChart>
        <c:scatterStyle val="lineMarker"/>
        <c:varyColors val="0"/>
        <c:ser>
          <c:idx val="0"/>
          <c:order val="0"/>
          <c:tx>
            <c:v>Pressure_24cmH2O</c:v>
          </c:tx>
          <c:spPr>
            <a:ln w="19050" cap="rnd">
              <a:solidFill>
                <a:schemeClr val="accent1"/>
              </a:solidFill>
              <a:round/>
            </a:ln>
            <a:effectLst/>
          </c:spPr>
          <c:marker>
            <c:symbol val="none"/>
          </c:marker>
          <c:xVal>
            <c:numRef>
              <c:f>[CSA_021218_ThorlabsLivePig.xlsx]SS!$B$3:$B$240</c:f>
              <c:numCache>
                <c:formatCode>General</c:formatCode>
                <c:ptCount val="238"/>
                <c:pt idx="0">
                  <c:v>0.05</c:v>
                </c:pt>
                <c:pt idx="1">
                  <c:v>0.1</c:v>
                </c:pt>
                <c:pt idx="2">
                  <c:v>0.15000000000000002</c:v>
                </c:pt>
                <c:pt idx="3">
                  <c:v>0.2</c:v>
                </c:pt>
                <c:pt idx="4">
                  <c:v>0.25</c:v>
                </c:pt>
                <c:pt idx="5">
                  <c:v>0.30000000000000004</c:v>
                </c:pt>
                <c:pt idx="6">
                  <c:v>0.35000000000000003</c:v>
                </c:pt>
                <c:pt idx="7">
                  <c:v>0.4</c:v>
                </c:pt>
                <c:pt idx="8">
                  <c:v>0.45</c:v>
                </c:pt>
                <c:pt idx="9">
                  <c:v>0.5</c:v>
                </c:pt>
                <c:pt idx="10">
                  <c:v>0.55000000000000004</c:v>
                </c:pt>
                <c:pt idx="11">
                  <c:v>0.60000000000000009</c:v>
                </c:pt>
                <c:pt idx="12">
                  <c:v>0.65</c:v>
                </c:pt>
                <c:pt idx="13">
                  <c:v>0.70000000000000007</c:v>
                </c:pt>
                <c:pt idx="14">
                  <c:v>0.75</c:v>
                </c:pt>
                <c:pt idx="15">
                  <c:v>0.8</c:v>
                </c:pt>
                <c:pt idx="16">
                  <c:v>0.85000000000000009</c:v>
                </c:pt>
                <c:pt idx="17">
                  <c:v>0.9</c:v>
                </c:pt>
                <c:pt idx="18">
                  <c:v>0.95000000000000007</c:v>
                </c:pt>
                <c:pt idx="19">
                  <c:v>1</c:v>
                </c:pt>
                <c:pt idx="20">
                  <c:v>1.05</c:v>
                </c:pt>
                <c:pt idx="21">
                  <c:v>1.1000000000000001</c:v>
                </c:pt>
                <c:pt idx="22">
                  <c:v>1.1500000000000001</c:v>
                </c:pt>
                <c:pt idx="23">
                  <c:v>1.2000000000000002</c:v>
                </c:pt>
                <c:pt idx="24">
                  <c:v>1.25</c:v>
                </c:pt>
                <c:pt idx="25">
                  <c:v>1.3</c:v>
                </c:pt>
                <c:pt idx="26">
                  <c:v>1.35</c:v>
                </c:pt>
                <c:pt idx="27">
                  <c:v>1.4000000000000001</c:v>
                </c:pt>
                <c:pt idx="28">
                  <c:v>1.4500000000000002</c:v>
                </c:pt>
                <c:pt idx="29">
                  <c:v>1.5</c:v>
                </c:pt>
                <c:pt idx="30">
                  <c:v>1.55</c:v>
                </c:pt>
                <c:pt idx="31">
                  <c:v>1.6</c:v>
                </c:pt>
                <c:pt idx="32">
                  <c:v>1.6500000000000001</c:v>
                </c:pt>
                <c:pt idx="33">
                  <c:v>1.7000000000000002</c:v>
                </c:pt>
                <c:pt idx="34">
                  <c:v>1.75</c:v>
                </c:pt>
                <c:pt idx="35">
                  <c:v>1.8</c:v>
                </c:pt>
                <c:pt idx="36">
                  <c:v>1.85</c:v>
                </c:pt>
                <c:pt idx="37">
                  <c:v>1.9000000000000001</c:v>
                </c:pt>
                <c:pt idx="38">
                  <c:v>1.9500000000000002</c:v>
                </c:pt>
                <c:pt idx="39">
                  <c:v>2</c:v>
                </c:pt>
                <c:pt idx="40">
                  <c:v>2.0500000000000003</c:v>
                </c:pt>
                <c:pt idx="41">
                  <c:v>2.1</c:v>
                </c:pt>
                <c:pt idx="42">
                  <c:v>2.15</c:v>
                </c:pt>
                <c:pt idx="43">
                  <c:v>2.2000000000000002</c:v>
                </c:pt>
                <c:pt idx="44">
                  <c:v>2.25</c:v>
                </c:pt>
                <c:pt idx="45">
                  <c:v>2.3000000000000003</c:v>
                </c:pt>
                <c:pt idx="46">
                  <c:v>2.35</c:v>
                </c:pt>
                <c:pt idx="47">
                  <c:v>2.4000000000000004</c:v>
                </c:pt>
                <c:pt idx="48">
                  <c:v>2.4500000000000002</c:v>
                </c:pt>
                <c:pt idx="49">
                  <c:v>2.5</c:v>
                </c:pt>
                <c:pt idx="50">
                  <c:v>2.5500000000000003</c:v>
                </c:pt>
                <c:pt idx="51">
                  <c:v>2.6</c:v>
                </c:pt>
                <c:pt idx="52">
                  <c:v>2.6500000000000004</c:v>
                </c:pt>
                <c:pt idx="53">
                  <c:v>2.7</c:v>
                </c:pt>
                <c:pt idx="54">
                  <c:v>2.75</c:v>
                </c:pt>
                <c:pt idx="55">
                  <c:v>2.8000000000000003</c:v>
                </c:pt>
                <c:pt idx="56">
                  <c:v>2.85</c:v>
                </c:pt>
                <c:pt idx="57">
                  <c:v>2.9000000000000004</c:v>
                </c:pt>
                <c:pt idx="58">
                  <c:v>2.95</c:v>
                </c:pt>
                <c:pt idx="59">
                  <c:v>3</c:v>
                </c:pt>
                <c:pt idx="60">
                  <c:v>3.0500000000000003</c:v>
                </c:pt>
                <c:pt idx="61">
                  <c:v>3.1</c:v>
                </c:pt>
                <c:pt idx="62">
                  <c:v>3.1500000000000004</c:v>
                </c:pt>
                <c:pt idx="63">
                  <c:v>3.2</c:v>
                </c:pt>
                <c:pt idx="64">
                  <c:v>3.25</c:v>
                </c:pt>
                <c:pt idx="65">
                  <c:v>3.3000000000000003</c:v>
                </c:pt>
                <c:pt idx="66">
                  <c:v>3.35</c:v>
                </c:pt>
                <c:pt idx="67">
                  <c:v>3.4000000000000004</c:v>
                </c:pt>
                <c:pt idx="68">
                  <c:v>3.45</c:v>
                </c:pt>
                <c:pt idx="69">
                  <c:v>3.5</c:v>
                </c:pt>
                <c:pt idx="70">
                  <c:v>3.5500000000000003</c:v>
                </c:pt>
                <c:pt idx="71">
                  <c:v>3.6</c:v>
                </c:pt>
                <c:pt idx="72">
                  <c:v>3.6500000000000004</c:v>
                </c:pt>
                <c:pt idx="73">
                  <c:v>3.7</c:v>
                </c:pt>
                <c:pt idx="74">
                  <c:v>3.75</c:v>
                </c:pt>
                <c:pt idx="75">
                  <c:v>3.8000000000000003</c:v>
                </c:pt>
                <c:pt idx="76">
                  <c:v>3.85</c:v>
                </c:pt>
                <c:pt idx="77">
                  <c:v>3.9000000000000004</c:v>
                </c:pt>
                <c:pt idx="78">
                  <c:v>3.95</c:v>
                </c:pt>
                <c:pt idx="79">
                  <c:v>4</c:v>
                </c:pt>
                <c:pt idx="80">
                  <c:v>4.05</c:v>
                </c:pt>
                <c:pt idx="81">
                  <c:v>4.1000000000000005</c:v>
                </c:pt>
                <c:pt idx="82">
                  <c:v>4.1500000000000004</c:v>
                </c:pt>
                <c:pt idx="83">
                  <c:v>4.2</c:v>
                </c:pt>
                <c:pt idx="84">
                  <c:v>4.25</c:v>
                </c:pt>
                <c:pt idx="85">
                  <c:v>4.3</c:v>
                </c:pt>
                <c:pt idx="86">
                  <c:v>4.3500000000000005</c:v>
                </c:pt>
                <c:pt idx="87">
                  <c:v>4.4000000000000004</c:v>
                </c:pt>
                <c:pt idx="88">
                  <c:v>4.45</c:v>
                </c:pt>
                <c:pt idx="89">
                  <c:v>4.5</c:v>
                </c:pt>
                <c:pt idx="90">
                  <c:v>4.55</c:v>
                </c:pt>
                <c:pt idx="91">
                  <c:v>4.6000000000000005</c:v>
                </c:pt>
                <c:pt idx="92">
                  <c:v>4.6500000000000004</c:v>
                </c:pt>
                <c:pt idx="93">
                  <c:v>4.7</c:v>
                </c:pt>
                <c:pt idx="94">
                  <c:v>4.75</c:v>
                </c:pt>
                <c:pt idx="95">
                  <c:v>4.8000000000000007</c:v>
                </c:pt>
                <c:pt idx="96">
                  <c:v>4.8500000000000005</c:v>
                </c:pt>
                <c:pt idx="97">
                  <c:v>4.9000000000000004</c:v>
                </c:pt>
                <c:pt idx="98">
                  <c:v>4.95</c:v>
                </c:pt>
                <c:pt idx="99">
                  <c:v>5</c:v>
                </c:pt>
                <c:pt idx="100">
                  <c:v>5.0500000000000007</c:v>
                </c:pt>
                <c:pt idx="101">
                  <c:v>5.1000000000000005</c:v>
                </c:pt>
                <c:pt idx="102">
                  <c:v>5.15</c:v>
                </c:pt>
                <c:pt idx="103">
                  <c:v>5.2</c:v>
                </c:pt>
                <c:pt idx="104">
                  <c:v>5.25</c:v>
                </c:pt>
                <c:pt idx="105">
                  <c:v>5.3000000000000007</c:v>
                </c:pt>
                <c:pt idx="106">
                  <c:v>5.3500000000000005</c:v>
                </c:pt>
                <c:pt idx="107">
                  <c:v>5.4</c:v>
                </c:pt>
                <c:pt idx="108">
                  <c:v>5.45</c:v>
                </c:pt>
                <c:pt idx="109">
                  <c:v>5.5</c:v>
                </c:pt>
                <c:pt idx="110">
                  <c:v>5.5500000000000007</c:v>
                </c:pt>
                <c:pt idx="111">
                  <c:v>5.6000000000000005</c:v>
                </c:pt>
                <c:pt idx="112">
                  <c:v>5.65</c:v>
                </c:pt>
                <c:pt idx="113">
                  <c:v>5.7</c:v>
                </c:pt>
                <c:pt idx="114">
                  <c:v>5.75</c:v>
                </c:pt>
                <c:pt idx="115">
                  <c:v>5.8000000000000007</c:v>
                </c:pt>
                <c:pt idx="116">
                  <c:v>5.8500000000000005</c:v>
                </c:pt>
                <c:pt idx="117">
                  <c:v>5.9</c:v>
                </c:pt>
                <c:pt idx="118">
                  <c:v>5.95</c:v>
                </c:pt>
                <c:pt idx="119">
                  <c:v>6</c:v>
                </c:pt>
                <c:pt idx="120">
                  <c:v>6.0500000000000007</c:v>
                </c:pt>
                <c:pt idx="121">
                  <c:v>6.1000000000000005</c:v>
                </c:pt>
                <c:pt idx="122">
                  <c:v>6.15</c:v>
                </c:pt>
                <c:pt idx="123">
                  <c:v>6.2</c:v>
                </c:pt>
                <c:pt idx="124">
                  <c:v>6.25</c:v>
                </c:pt>
                <c:pt idx="125">
                  <c:v>6.3000000000000007</c:v>
                </c:pt>
                <c:pt idx="126">
                  <c:v>6.3500000000000005</c:v>
                </c:pt>
                <c:pt idx="127">
                  <c:v>6.4</c:v>
                </c:pt>
                <c:pt idx="128">
                  <c:v>6.45</c:v>
                </c:pt>
                <c:pt idx="129">
                  <c:v>6.5</c:v>
                </c:pt>
                <c:pt idx="130">
                  <c:v>6.5500000000000007</c:v>
                </c:pt>
                <c:pt idx="131">
                  <c:v>6.6000000000000005</c:v>
                </c:pt>
                <c:pt idx="132">
                  <c:v>6.65</c:v>
                </c:pt>
                <c:pt idx="133">
                  <c:v>6.7</c:v>
                </c:pt>
                <c:pt idx="134">
                  <c:v>6.75</c:v>
                </c:pt>
                <c:pt idx="135">
                  <c:v>6.8000000000000007</c:v>
                </c:pt>
                <c:pt idx="136">
                  <c:v>6.8500000000000005</c:v>
                </c:pt>
                <c:pt idx="137">
                  <c:v>6.9</c:v>
                </c:pt>
                <c:pt idx="138">
                  <c:v>6.95</c:v>
                </c:pt>
                <c:pt idx="139">
                  <c:v>7</c:v>
                </c:pt>
                <c:pt idx="140">
                  <c:v>7.0500000000000007</c:v>
                </c:pt>
                <c:pt idx="141">
                  <c:v>7.1000000000000005</c:v>
                </c:pt>
                <c:pt idx="142">
                  <c:v>7.15</c:v>
                </c:pt>
                <c:pt idx="143">
                  <c:v>7.2</c:v>
                </c:pt>
                <c:pt idx="144">
                  <c:v>7.25</c:v>
                </c:pt>
                <c:pt idx="145">
                  <c:v>7.3000000000000007</c:v>
                </c:pt>
                <c:pt idx="146">
                  <c:v>7.3500000000000005</c:v>
                </c:pt>
                <c:pt idx="147">
                  <c:v>7.4</c:v>
                </c:pt>
                <c:pt idx="148">
                  <c:v>7.45</c:v>
                </c:pt>
                <c:pt idx="149">
                  <c:v>7.5</c:v>
                </c:pt>
                <c:pt idx="150">
                  <c:v>7.5500000000000007</c:v>
                </c:pt>
                <c:pt idx="151">
                  <c:v>7.6000000000000005</c:v>
                </c:pt>
                <c:pt idx="152">
                  <c:v>7.65</c:v>
                </c:pt>
                <c:pt idx="153">
                  <c:v>7.7</c:v>
                </c:pt>
                <c:pt idx="154">
                  <c:v>7.75</c:v>
                </c:pt>
                <c:pt idx="155">
                  <c:v>7.8000000000000007</c:v>
                </c:pt>
                <c:pt idx="156">
                  <c:v>7.8500000000000005</c:v>
                </c:pt>
                <c:pt idx="157">
                  <c:v>7.9</c:v>
                </c:pt>
                <c:pt idx="158">
                  <c:v>7.95</c:v>
                </c:pt>
                <c:pt idx="159">
                  <c:v>8</c:v>
                </c:pt>
                <c:pt idx="160">
                  <c:v>8.0500000000000007</c:v>
                </c:pt>
                <c:pt idx="161">
                  <c:v>8.1</c:v>
                </c:pt>
                <c:pt idx="162">
                  <c:v>8.15</c:v>
                </c:pt>
                <c:pt idx="163">
                  <c:v>8.2000000000000011</c:v>
                </c:pt>
                <c:pt idx="164">
                  <c:v>8.25</c:v>
                </c:pt>
                <c:pt idx="165">
                  <c:v>8.3000000000000007</c:v>
                </c:pt>
                <c:pt idx="166">
                  <c:v>8.35</c:v>
                </c:pt>
                <c:pt idx="167">
                  <c:v>8.4</c:v>
                </c:pt>
                <c:pt idx="168">
                  <c:v>8.4500000000000011</c:v>
                </c:pt>
                <c:pt idx="169">
                  <c:v>8.5</c:v>
                </c:pt>
                <c:pt idx="170">
                  <c:v>8.5500000000000007</c:v>
                </c:pt>
                <c:pt idx="171">
                  <c:v>8.6</c:v>
                </c:pt>
                <c:pt idx="172">
                  <c:v>8.65</c:v>
                </c:pt>
                <c:pt idx="173">
                  <c:v>8.7000000000000011</c:v>
                </c:pt>
                <c:pt idx="174">
                  <c:v>8.75</c:v>
                </c:pt>
                <c:pt idx="175">
                  <c:v>8.8000000000000007</c:v>
                </c:pt>
                <c:pt idx="176">
                  <c:v>8.85</c:v>
                </c:pt>
                <c:pt idx="177">
                  <c:v>8.9</c:v>
                </c:pt>
                <c:pt idx="178">
                  <c:v>8.9500000000000011</c:v>
                </c:pt>
                <c:pt idx="179">
                  <c:v>9</c:v>
                </c:pt>
                <c:pt idx="180">
                  <c:v>9.0500000000000007</c:v>
                </c:pt>
                <c:pt idx="181">
                  <c:v>9.1</c:v>
                </c:pt>
                <c:pt idx="182">
                  <c:v>9.15</c:v>
                </c:pt>
                <c:pt idx="183">
                  <c:v>9.2000000000000011</c:v>
                </c:pt>
                <c:pt idx="184">
                  <c:v>9.25</c:v>
                </c:pt>
                <c:pt idx="185">
                  <c:v>9.3000000000000007</c:v>
                </c:pt>
                <c:pt idx="186">
                  <c:v>9.35</c:v>
                </c:pt>
                <c:pt idx="187">
                  <c:v>9.4</c:v>
                </c:pt>
                <c:pt idx="188">
                  <c:v>9.4500000000000011</c:v>
                </c:pt>
                <c:pt idx="189">
                  <c:v>9.5</c:v>
                </c:pt>
                <c:pt idx="190">
                  <c:v>9.5500000000000007</c:v>
                </c:pt>
                <c:pt idx="191">
                  <c:v>9.6000000000000014</c:v>
                </c:pt>
                <c:pt idx="192">
                  <c:v>9.65</c:v>
                </c:pt>
                <c:pt idx="193">
                  <c:v>9.7000000000000011</c:v>
                </c:pt>
                <c:pt idx="194">
                  <c:v>9.75</c:v>
                </c:pt>
                <c:pt idx="195">
                  <c:v>9.8000000000000007</c:v>
                </c:pt>
                <c:pt idx="196">
                  <c:v>9.8500000000000014</c:v>
                </c:pt>
                <c:pt idx="197">
                  <c:v>9.9</c:v>
                </c:pt>
                <c:pt idx="198">
                  <c:v>9.9500000000000011</c:v>
                </c:pt>
                <c:pt idx="199">
                  <c:v>10</c:v>
                </c:pt>
                <c:pt idx="200">
                  <c:v>10.050000000000001</c:v>
                </c:pt>
                <c:pt idx="201">
                  <c:v>10.100000000000001</c:v>
                </c:pt>
                <c:pt idx="202">
                  <c:v>10.15</c:v>
                </c:pt>
                <c:pt idx="203">
                  <c:v>10.200000000000001</c:v>
                </c:pt>
                <c:pt idx="204">
                  <c:v>10.25</c:v>
                </c:pt>
                <c:pt idx="205">
                  <c:v>10.3</c:v>
                </c:pt>
                <c:pt idx="206">
                  <c:v>10.350000000000001</c:v>
                </c:pt>
                <c:pt idx="207">
                  <c:v>10.4</c:v>
                </c:pt>
                <c:pt idx="208">
                  <c:v>10.450000000000001</c:v>
                </c:pt>
                <c:pt idx="209">
                  <c:v>10.5</c:v>
                </c:pt>
                <c:pt idx="210">
                  <c:v>10.55</c:v>
                </c:pt>
                <c:pt idx="211">
                  <c:v>10.600000000000001</c:v>
                </c:pt>
                <c:pt idx="212">
                  <c:v>10.65</c:v>
                </c:pt>
                <c:pt idx="213">
                  <c:v>10.700000000000001</c:v>
                </c:pt>
                <c:pt idx="214">
                  <c:v>10.75</c:v>
                </c:pt>
                <c:pt idx="215">
                  <c:v>10.8</c:v>
                </c:pt>
                <c:pt idx="216">
                  <c:v>10.850000000000001</c:v>
                </c:pt>
                <c:pt idx="217">
                  <c:v>10.9</c:v>
                </c:pt>
                <c:pt idx="218">
                  <c:v>10.950000000000001</c:v>
                </c:pt>
                <c:pt idx="219">
                  <c:v>11</c:v>
                </c:pt>
                <c:pt idx="220">
                  <c:v>11.05</c:v>
                </c:pt>
                <c:pt idx="221">
                  <c:v>11.100000000000001</c:v>
                </c:pt>
                <c:pt idx="222">
                  <c:v>11.15</c:v>
                </c:pt>
                <c:pt idx="223">
                  <c:v>11.200000000000001</c:v>
                </c:pt>
                <c:pt idx="224">
                  <c:v>11.25</c:v>
                </c:pt>
                <c:pt idx="225">
                  <c:v>11.3</c:v>
                </c:pt>
                <c:pt idx="226">
                  <c:v>11.350000000000001</c:v>
                </c:pt>
                <c:pt idx="227">
                  <c:v>11.4</c:v>
                </c:pt>
                <c:pt idx="228">
                  <c:v>11.450000000000001</c:v>
                </c:pt>
                <c:pt idx="229">
                  <c:v>11.5</c:v>
                </c:pt>
                <c:pt idx="230">
                  <c:v>11.55</c:v>
                </c:pt>
                <c:pt idx="231">
                  <c:v>11.600000000000001</c:v>
                </c:pt>
                <c:pt idx="232">
                  <c:v>11.65</c:v>
                </c:pt>
                <c:pt idx="233">
                  <c:v>11.700000000000001</c:v>
                </c:pt>
                <c:pt idx="234">
                  <c:v>11.75</c:v>
                </c:pt>
                <c:pt idx="235">
                  <c:v>11.8</c:v>
                </c:pt>
                <c:pt idx="236">
                  <c:v>11.850000000000001</c:v>
                </c:pt>
                <c:pt idx="237">
                  <c:v>11.9</c:v>
                </c:pt>
              </c:numCache>
            </c:numRef>
          </c:xVal>
          <c:yVal>
            <c:numRef>
              <c:f>[CSA_021218_ThorlabsLivePig.xlsx]SS!$O$3:$O$240</c:f>
              <c:numCache>
                <c:formatCode>General</c:formatCode>
                <c:ptCount val="238"/>
                <c:pt idx="0">
                  <c:v>23.634326782226601</c:v>
                </c:pt>
                <c:pt idx="1">
                  <c:v>23.323047485351601</c:v>
                </c:pt>
                <c:pt idx="2">
                  <c:v>22.741992797851601</c:v>
                </c:pt>
                <c:pt idx="3">
                  <c:v>19.110336151123001</c:v>
                </c:pt>
                <c:pt idx="4">
                  <c:v>16.350326385498001</c:v>
                </c:pt>
                <c:pt idx="5">
                  <c:v>14.316570129394529</c:v>
                </c:pt>
                <c:pt idx="6">
                  <c:v>12.739421691894531</c:v>
                </c:pt>
                <c:pt idx="7">
                  <c:v>11.224464263916019</c:v>
                </c:pt>
                <c:pt idx="8">
                  <c:v>10.000099029541019</c:v>
                </c:pt>
                <c:pt idx="9">
                  <c:v>9.024757232666019</c:v>
                </c:pt>
                <c:pt idx="10">
                  <c:v>8.173927154541019</c:v>
                </c:pt>
                <c:pt idx="11">
                  <c:v>7.4475439453124999</c:v>
                </c:pt>
                <c:pt idx="12">
                  <c:v>6.8249853515624999</c:v>
                </c:pt>
                <c:pt idx="13">
                  <c:v>6.0156591796874999</c:v>
                </c:pt>
                <c:pt idx="14">
                  <c:v>5.2478369140624999</c:v>
                </c:pt>
                <c:pt idx="15">
                  <c:v>4.7705419921874999</c:v>
                </c:pt>
                <c:pt idx="16">
                  <c:v>4.3762548828124999</c:v>
                </c:pt>
                <c:pt idx="17">
                  <c:v>3.9404638671874999</c:v>
                </c:pt>
                <c:pt idx="18">
                  <c:v>3.3593443298339798</c:v>
                </c:pt>
                <c:pt idx="19">
                  <c:v>3.0688169860839798</c:v>
                </c:pt>
                <c:pt idx="20">
                  <c:v>2.6537779235839798</c:v>
                </c:pt>
                <c:pt idx="21">
                  <c:v>2.4047544860839798</c:v>
                </c:pt>
                <c:pt idx="22">
                  <c:v>2.0312193298339798</c:v>
                </c:pt>
                <c:pt idx="23">
                  <c:v>1.5954283142089798</c:v>
                </c:pt>
                <c:pt idx="24">
                  <c:v>1.2633970642089798</c:v>
                </c:pt>
                <c:pt idx="25">
                  <c:v>1.1388853454589798</c:v>
                </c:pt>
                <c:pt idx="26">
                  <c:v>0.84835800170897979</c:v>
                </c:pt>
                <c:pt idx="27">
                  <c:v>0.57858261108397979</c:v>
                </c:pt>
                <c:pt idx="28">
                  <c:v>0.57858261108397979</c:v>
                </c:pt>
                <c:pt idx="29">
                  <c:v>0.43331893920897979</c:v>
                </c:pt>
                <c:pt idx="30">
                  <c:v>0.41256698608397979</c:v>
                </c:pt>
                <c:pt idx="31">
                  <c:v>0.28805526733397979</c:v>
                </c:pt>
                <c:pt idx="32">
                  <c:v>0.28805526733397979</c:v>
                </c:pt>
                <c:pt idx="33">
                  <c:v>0.16354354858397979</c:v>
                </c:pt>
                <c:pt idx="34">
                  <c:v>-2.3224029541020208E-2</c:v>
                </c:pt>
                <c:pt idx="35">
                  <c:v>-4.3975982666020208E-2</c:v>
                </c:pt>
                <c:pt idx="36">
                  <c:v>1.8279876708979792E-2</c:v>
                </c:pt>
                <c:pt idx="37">
                  <c:v>3.9031829833979792E-2</c:v>
                </c:pt>
                <c:pt idx="38">
                  <c:v>8.0535736083979792E-2</c:v>
                </c:pt>
                <c:pt idx="39">
                  <c:v>0.18429550170897979</c:v>
                </c:pt>
                <c:pt idx="40">
                  <c:v>0.16354354858397979</c:v>
                </c:pt>
                <c:pt idx="41">
                  <c:v>0.12203964233397979</c:v>
                </c:pt>
                <c:pt idx="42">
                  <c:v>0.12203964233397979</c:v>
                </c:pt>
                <c:pt idx="43">
                  <c:v>0.88986190795897979</c:v>
                </c:pt>
                <c:pt idx="44">
                  <c:v>2.4255064392089798</c:v>
                </c:pt>
                <c:pt idx="45">
                  <c:v>4.4385107421874999</c:v>
                </c:pt>
                <c:pt idx="46">
                  <c:v>6.8664892578124999</c:v>
                </c:pt>
                <c:pt idx="47">
                  <c:v>8.941749420166019</c:v>
                </c:pt>
                <c:pt idx="48">
                  <c:v>10.601905670166019</c:v>
                </c:pt>
                <c:pt idx="49">
                  <c:v>12.054607238769531</c:v>
                </c:pt>
                <c:pt idx="50">
                  <c:v>13.694011535644529</c:v>
                </c:pt>
                <c:pt idx="51">
                  <c:v>15.229656066894529</c:v>
                </c:pt>
                <c:pt idx="52">
                  <c:v>16.744613494873001</c:v>
                </c:pt>
                <c:pt idx="53">
                  <c:v>18.342513885498001</c:v>
                </c:pt>
                <c:pt idx="54">
                  <c:v>19.815902557373001</c:v>
                </c:pt>
                <c:pt idx="55">
                  <c:v>21.434619750976601</c:v>
                </c:pt>
                <c:pt idx="56">
                  <c:v>22.949512329101601</c:v>
                </c:pt>
                <c:pt idx="57">
                  <c:v>24.692676391601601</c:v>
                </c:pt>
                <c:pt idx="58">
                  <c:v>25.771842803955099</c:v>
                </c:pt>
                <c:pt idx="59">
                  <c:v>25.024772491455099</c:v>
                </c:pt>
                <c:pt idx="60">
                  <c:v>23.987109985351601</c:v>
                </c:pt>
                <c:pt idx="61">
                  <c:v>23.489063110351601</c:v>
                </c:pt>
                <c:pt idx="62">
                  <c:v>23.011768188476601</c:v>
                </c:pt>
                <c:pt idx="63">
                  <c:v>22.596729125976601</c:v>
                </c:pt>
                <c:pt idx="64">
                  <c:v>22.036426391601601</c:v>
                </c:pt>
                <c:pt idx="65">
                  <c:v>17.989730682373001</c:v>
                </c:pt>
                <c:pt idx="66">
                  <c:v>15.582439270019529</c:v>
                </c:pt>
                <c:pt idx="67">
                  <c:v>13.694011535644529</c:v>
                </c:pt>
                <c:pt idx="68">
                  <c:v>12.220622863769531</c:v>
                </c:pt>
                <c:pt idx="69">
                  <c:v>10.747169342041019</c:v>
                </c:pt>
                <c:pt idx="70">
                  <c:v>9.730323638916019</c:v>
                </c:pt>
                <c:pt idx="71">
                  <c:v>8.734229888916019</c:v>
                </c:pt>
                <c:pt idx="72">
                  <c:v>7.9249037170410199</c:v>
                </c:pt>
                <c:pt idx="73">
                  <c:v>7.1985205078124999</c:v>
                </c:pt>
                <c:pt idx="74">
                  <c:v>6.4722021484374999</c:v>
                </c:pt>
                <c:pt idx="75">
                  <c:v>5.7458837890624999</c:v>
                </c:pt>
                <c:pt idx="76">
                  <c:v>5.1233251953124999</c:v>
                </c:pt>
                <c:pt idx="77">
                  <c:v>4.6045263671874999</c:v>
                </c:pt>
                <c:pt idx="78">
                  <c:v>4.1894873046874999</c:v>
                </c:pt>
                <c:pt idx="79">
                  <c:v>3.6706884765624999</c:v>
                </c:pt>
                <c:pt idx="80">
                  <c:v>3.2140806579589798</c:v>
                </c:pt>
                <c:pt idx="81">
                  <c:v>2.7160337829589798</c:v>
                </c:pt>
                <c:pt idx="82">
                  <c:v>2.5292662048339798</c:v>
                </c:pt>
                <c:pt idx="83">
                  <c:v>2.2387388610839798</c:v>
                </c:pt>
                <c:pt idx="84">
                  <c:v>1.9274595642089798</c:v>
                </c:pt>
                <c:pt idx="85">
                  <c:v>1.4501646423339798</c:v>
                </c:pt>
                <c:pt idx="86">
                  <c:v>1.0558775329589798</c:v>
                </c:pt>
                <c:pt idx="87">
                  <c:v>0.88986190795897979</c:v>
                </c:pt>
                <c:pt idx="88">
                  <c:v>0.80685409545897979</c:v>
                </c:pt>
                <c:pt idx="89">
                  <c:v>0.43331893920897979</c:v>
                </c:pt>
                <c:pt idx="90">
                  <c:v>0.43331893920897979</c:v>
                </c:pt>
                <c:pt idx="91">
                  <c:v>0.35031112670897979</c:v>
                </c:pt>
                <c:pt idx="92">
                  <c:v>0.22579940795897979</c:v>
                </c:pt>
                <c:pt idx="93">
                  <c:v>0.26730331420897979</c:v>
                </c:pt>
                <c:pt idx="94">
                  <c:v>0.24655136108397979</c:v>
                </c:pt>
                <c:pt idx="95">
                  <c:v>0.16354354858397979</c:v>
                </c:pt>
                <c:pt idx="96">
                  <c:v>-0.10623184204102021</c:v>
                </c:pt>
                <c:pt idx="97">
                  <c:v>-8.5479888916020208E-2</c:v>
                </c:pt>
                <c:pt idx="98">
                  <c:v>-8.5479888916020208E-2</c:v>
                </c:pt>
                <c:pt idx="99">
                  <c:v>-4.3975982666020208E-2</c:v>
                </c:pt>
                <c:pt idx="100">
                  <c:v>8.0535736083979792E-2</c:v>
                </c:pt>
                <c:pt idx="101">
                  <c:v>0.16354354858397979</c:v>
                </c:pt>
                <c:pt idx="102">
                  <c:v>0.16354354858397979</c:v>
                </c:pt>
                <c:pt idx="103">
                  <c:v>0.10128768920897979</c:v>
                </c:pt>
                <c:pt idx="104">
                  <c:v>0.22579940795897979</c:v>
                </c:pt>
                <c:pt idx="105">
                  <c:v>1.1596372985839798</c:v>
                </c:pt>
                <c:pt idx="106">
                  <c:v>2.7160337829589798</c:v>
                </c:pt>
                <c:pt idx="107">
                  <c:v>4.9780615234374999</c:v>
                </c:pt>
                <c:pt idx="108">
                  <c:v>7.4890478515624999</c:v>
                </c:pt>
                <c:pt idx="109">
                  <c:v>9.315284576416019</c:v>
                </c:pt>
                <c:pt idx="110">
                  <c:v>11.182960357666019</c:v>
                </c:pt>
                <c:pt idx="111">
                  <c:v>12.677165832519531</c:v>
                </c:pt>
                <c:pt idx="112">
                  <c:v>14.316570129394529</c:v>
                </c:pt>
                <c:pt idx="113">
                  <c:v>15.914470520019499</c:v>
                </c:pt>
                <c:pt idx="114">
                  <c:v>17.636947479248001</c:v>
                </c:pt>
                <c:pt idx="115">
                  <c:v>19.193343963623001</c:v>
                </c:pt>
                <c:pt idx="116">
                  <c:v>20.646045532226601</c:v>
                </c:pt>
                <c:pt idx="117">
                  <c:v>22.451465454101601</c:v>
                </c:pt>
                <c:pt idx="118">
                  <c:v>24.132373657226601</c:v>
                </c:pt>
                <c:pt idx="119">
                  <c:v>25.668083038330099</c:v>
                </c:pt>
                <c:pt idx="120">
                  <c:v>26.601920928955099</c:v>
                </c:pt>
                <c:pt idx="121">
                  <c:v>25.439811553955099</c:v>
                </c:pt>
                <c:pt idx="122">
                  <c:v>24.692676391601601</c:v>
                </c:pt>
                <c:pt idx="123">
                  <c:v>24.111621704101601</c:v>
                </c:pt>
                <c:pt idx="124">
                  <c:v>23.634326782226601</c:v>
                </c:pt>
                <c:pt idx="125">
                  <c:v>23.260791625976601</c:v>
                </c:pt>
                <c:pt idx="126">
                  <c:v>21.745899047851601</c:v>
                </c:pt>
                <c:pt idx="127">
                  <c:v>17.885970916748001</c:v>
                </c:pt>
                <c:pt idx="128">
                  <c:v>15.374919738769529</c:v>
                </c:pt>
                <c:pt idx="129">
                  <c:v>13.652507629394529</c:v>
                </c:pt>
                <c:pt idx="130">
                  <c:v>12.013038482666019</c:v>
                </c:pt>
                <c:pt idx="131">
                  <c:v>10.767921295166019</c:v>
                </c:pt>
                <c:pt idx="132">
                  <c:v>9.543556060791019</c:v>
                </c:pt>
                <c:pt idx="133">
                  <c:v>8.692725982666019</c:v>
                </c:pt>
                <c:pt idx="134">
                  <c:v>7.8418959045410199</c:v>
                </c:pt>
                <c:pt idx="135">
                  <c:v>7.1777685546874999</c:v>
                </c:pt>
                <c:pt idx="136">
                  <c:v>6.4099462890624999</c:v>
                </c:pt>
                <c:pt idx="137">
                  <c:v>5.7043798828124999</c:v>
                </c:pt>
                <c:pt idx="138">
                  <c:v>5.0610693359374999</c:v>
                </c:pt>
                <c:pt idx="139">
                  <c:v>4.6045263671874999</c:v>
                </c:pt>
                <c:pt idx="140">
                  <c:v>4.2517431640624999</c:v>
                </c:pt>
                <c:pt idx="141">
                  <c:v>3.6084326171874999</c:v>
                </c:pt>
                <c:pt idx="142">
                  <c:v>3.1933287048339798</c:v>
                </c:pt>
                <c:pt idx="143">
                  <c:v>2.6952818298339798</c:v>
                </c:pt>
                <c:pt idx="144">
                  <c:v>2.5085142517089798</c:v>
                </c:pt>
                <c:pt idx="145">
                  <c:v>2.2387388610839798</c:v>
                </c:pt>
                <c:pt idx="146">
                  <c:v>1.8652037048339798</c:v>
                </c:pt>
                <c:pt idx="147">
                  <c:v>1.4501646423339798</c:v>
                </c:pt>
                <c:pt idx="148">
                  <c:v>1.2426451110839798</c:v>
                </c:pt>
                <c:pt idx="149">
                  <c:v>0.91061386108397979</c:v>
                </c:pt>
                <c:pt idx="150">
                  <c:v>0.74459823608397979</c:v>
                </c:pt>
                <c:pt idx="151">
                  <c:v>0.55783065795897979</c:v>
                </c:pt>
                <c:pt idx="152">
                  <c:v>0.51632675170897979</c:v>
                </c:pt>
                <c:pt idx="153">
                  <c:v>0.47482284545897979</c:v>
                </c:pt>
                <c:pt idx="154">
                  <c:v>0.43331893920897979</c:v>
                </c:pt>
                <c:pt idx="155">
                  <c:v>0.41256698608397979</c:v>
                </c:pt>
                <c:pt idx="156">
                  <c:v>0.32955917358397979</c:v>
                </c:pt>
                <c:pt idx="157">
                  <c:v>5.9783782958979792E-2</c:v>
                </c:pt>
                <c:pt idx="158">
                  <c:v>-2.3224029541020208E-2</c:v>
                </c:pt>
                <c:pt idx="159">
                  <c:v>-4.3975982666020208E-2</c:v>
                </c:pt>
                <c:pt idx="160">
                  <c:v>-2.3224029541020208E-2</c:v>
                </c:pt>
                <c:pt idx="161">
                  <c:v>5.9783782958979792E-2</c:v>
                </c:pt>
                <c:pt idx="162">
                  <c:v>5.9783782958979792E-2</c:v>
                </c:pt>
                <c:pt idx="163">
                  <c:v>0.24655136108397979</c:v>
                </c:pt>
                <c:pt idx="164">
                  <c:v>0.18429550170897979</c:v>
                </c:pt>
                <c:pt idx="165">
                  <c:v>0.22579940795897979</c:v>
                </c:pt>
                <c:pt idx="166">
                  <c:v>0.47482284545897979</c:v>
                </c:pt>
                <c:pt idx="167">
                  <c:v>1.5746763610839798</c:v>
                </c:pt>
                <c:pt idx="168">
                  <c:v>3.6499365234374999</c:v>
                </c:pt>
                <c:pt idx="169">
                  <c:v>5.8081396484374999</c:v>
                </c:pt>
                <c:pt idx="170">
                  <c:v>8.173927154541019</c:v>
                </c:pt>
                <c:pt idx="171">
                  <c:v>9.709571685791019</c:v>
                </c:pt>
                <c:pt idx="172">
                  <c:v>11.535743560791019</c:v>
                </c:pt>
                <c:pt idx="173">
                  <c:v>12.884685363769531</c:v>
                </c:pt>
                <c:pt idx="174">
                  <c:v>14.731609191894529</c:v>
                </c:pt>
                <c:pt idx="175">
                  <c:v>16.142742004394499</c:v>
                </c:pt>
                <c:pt idx="176">
                  <c:v>17.865218963623001</c:v>
                </c:pt>
                <c:pt idx="177">
                  <c:v>19.193343963623001</c:v>
                </c:pt>
                <c:pt idx="178">
                  <c:v>20.812061157226601</c:v>
                </c:pt>
                <c:pt idx="179">
                  <c:v>22.596729125976601</c:v>
                </c:pt>
                <c:pt idx="180">
                  <c:v>24.111621704101601</c:v>
                </c:pt>
                <c:pt idx="181">
                  <c:v>25.356803741455099</c:v>
                </c:pt>
                <c:pt idx="182">
                  <c:v>25.605827178955099</c:v>
                </c:pt>
                <c:pt idx="183">
                  <c:v>24.568164672851601</c:v>
                </c:pt>
                <c:pt idx="184">
                  <c:v>23.883350219726601</c:v>
                </c:pt>
                <c:pt idx="185">
                  <c:v>23.281543579101601</c:v>
                </c:pt>
                <c:pt idx="186">
                  <c:v>22.949512329101601</c:v>
                </c:pt>
                <c:pt idx="187">
                  <c:v>22.513721313476601</c:v>
                </c:pt>
                <c:pt idx="188">
                  <c:v>19.753646697998001</c:v>
                </c:pt>
                <c:pt idx="189">
                  <c:v>16.682357635498001</c:v>
                </c:pt>
                <c:pt idx="190">
                  <c:v>14.627849426269529</c:v>
                </c:pt>
                <c:pt idx="191">
                  <c:v>12.905437316894531</c:v>
                </c:pt>
                <c:pt idx="192">
                  <c:v>11.245216217041019</c:v>
                </c:pt>
                <c:pt idx="193">
                  <c:v>10.166114654541019</c:v>
                </c:pt>
                <c:pt idx="194">
                  <c:v>9.087013092041019</c:v>
                </c:pt>
                <c:pt idx="195">
                  <c:v>8.194679107666019</c:v>
                </c:pt>
                <c:pt idx="196">
                  <c:v>7.4475439453124999</c:v>
                </c:pt>
                <c:pt idx="197">
                  <c:v>6.7212255859374999</c:v>
                </c:pt>
                <c:pt idx="198">
                  <c:v>5.8288916015624999</c:v>
                </c:pt>
                <c:pt idx="199">
                  <c:v>5.3100927734374999</c:v>
                </c:pt>
                <c:pt idx="200">
                  <c:v>4.8120458984374999</c:v>
                </c:pt>
                <c:pt idx="201">
                  <c:v>4.3139990234374999</c:v>
                </c:pt>
                <c:pt idx="202">
                  <c:v>3.7536962890624999</c:v>
                </c:pt>
                <c:pt idx="203">
                  <c:v>3.2348326110839798</c:v>
                </c:pt>
                <c:pt idx="204">
                  <c:v>2.9028013610839798</c:v>
                </c:pt>
                <c:pt idx="205">
                  <c:v>2.5707701110839798</c:v>
                </c:pt>
                <c:pt idx="206">
                  <c:v>2.2387388610839798</c:v>
                </c:pt>
                <c:pt idx="207">
                  <c:v>1.8859556579589798</c:v>
                </c:pt>
                <c:pt idx="208">
                  <c:v>1.4086607360839798</c:v>
                </c:pt>
                <c:pt idx="209">
                  <c:v>1.1803892517089798</c:v>
                </c:pt>
                <c:pt idx="210">
                  <c:v>1.0143736267089798</c:v>
                </c:pt>
                <c:pt idx="211">
                  <c:v>0.70309432983397979</c:v>
                </c:pt>
                <c:pt idx="212">
                  <c:v>0.51632675170897979</c:v>
                </c:pt>
                <c:pt idx="213">
                  <c:v>0.47482284545897979</c:v>
                </c:pt>
                <c:pt idx="214">
                  <c:v>0.43331893920897979</c:v>
                </c:pt>
                <c:pt idx="215">
                  <c:v>0.35031112670897979</c:v>
                </c:pt>
                <c:pt idx="216">
                  <c:v>0.43331893920897979</c:v>
                </c:pt>
                <c:pt idx="217">
                  <c:v>0.20504745483397979</c:v>
                </c:pt>
                <c:pt idx="218">
                  <c:v>-2.3224029541020208E-2</c:v>
                </c:pt>
                <c:pt idx="219">
                  <c:v>-8.5479888916020208E-2</c:v>
                </c:pt>
                <c:pt idx="220">
                  <c:v>-0.10623184204102021</c:v>
                </c:pt>
                <c:pt idx="221">
                  <c:v>-6.4727935791020208E-2</c:v>
                </c:pt>
                <c:pt idx="222">
                  <c:v>-2.3224029541020208E-2</c:v>
                </c:pt>
                <c:pt idx="223">
                  <c:v>-2.3224029541020208E-2</c:v>
                </c:pt>
                <c:pt idx="224">
                  <c:v>0.10128768920897979</c:v>
                </c:pt>
                <c:pt idx="225">
                  <c:v>3.9031829833979792E-2</c:v>
                </c:pt>
                <c:pt idx="226">
                  <c:v>0.12203964233397979</c:v>
                </c:pt>
                <c:pt idx="227">
                  <c:v>3.9031829833979792E-2</c:v>
                </c:pt>
                <c:pt idx="228">
                  <c:v>0.49557479858397979</c:v>
                </c:pt>
                <c:pt idx="229">
                  <c:v>1.7821958923339798</c:v>
                </c:pt>
                <c:pt idx="230">
                  <c:v>4.0027197265624999</c:v>
                </c:pt>
                <c:pt idx="231">
                  <c:v>6.4514501953124999</c:v>
                </c:pt>
                <c:pt idx="232">
                  <c:v>8.402198638916019</c:v>
                </c:pt>
                <c:pt idx="233">
                  <c:v>10.249122467041019</c:v>
                </c:pt>
                <c:pt idx="234">
                  <c:v>11.971534576416019</c:v>
                </c:pt>
                <c:pt idx="235">
                  <c:v>13.424236145019531</c:v>
                </c:pt>
                <c:pt idx="236">
                  <c:v>14.835368957519529</c:v>
                </c:pt>
                <c:pt idx="237">
                  <c:v>16.620101776123001</c:v>
                </c:pt>
              </c:numCache>
            </c:numRef>
          </c:yVal>
          <c:smooth val="0"/>
          <c:extLst>
            <c:ext xmlns:c16="http://schemas.microsoft.com/office/drawing/2014/chart" uri="{C3380CC4-5D6E-409C-BE32-E72D297353CC}">
              <c16:uniqueId val="{00000001-F967-42FA-9C38-B99F64016CD1}"/>
            </c:ext>
          </c:extLst>
        </c:ser>
        <c:dLbls>
          <c:showLegendKey val="0"/>
          <c:showVal val="0"/>
          <c:showCatName val="0"/>
          <c:showSerName val="0"/>
          <c:showPercent val="0"/>
          <c:showBubbleSize val="0"/>
        </c:dLbls>
        <c:axId val="400427776"/>
        <c:axId val="400429736"/>
      </c:scatterChart>
      <c:valAx>
        <c:axId val="400428560"/>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r>
                  <a:rPr lang="en-US"/>
                  <a:t>Time (s)</a:t>
                </a:r>
              </a:p>
            </c:rich>
          </c:tx>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400425424"/>
        <c:crosses val="autoZero"/>
        <c:crossBetween val="midCat"/>
      </c:valAx>
      <c:valAx>
        <c:axId val="400425424"/>
        <c:scaling>
          <c:orientation val="minMax"/>
          <c:max val="170"/>
          <c:min val="145"/>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400" b="0" i="0" u="none" strike="noStrike" kern="1200" baseline="0">
                    <a:solidFill>
                      <a:schemeClr val="accent2">
                        <a:lumMod val="75000"/>
                      </a:schemeClr>
                    </a:solidFill>
                    <a:latin typeface="+mn-lt"/>
                    <a:ea typeface="+mn-ea"/>
                    <a:cs typeface="+mn-cs"/>
                  </a:defRPr>
                </a:pPr>
                <a:r>
                  <a:rPr lang="en-US" dirty="0">
                    <a:solidFill>
                      <a:schemeClr val="accent2">
                        <a:lumMod val="75000"/>
                      </a:schemeClr>
                    </a:solidFill>
                  </a:rPr>
                  <a:t>CSA  (mm2)</a:t>
                </a:r>
              </a:p>
            </c:rich>
          </c:tx>
          <c:layout>
            <c:manualLayout>
              <c:xMode val="edge"/>
              <c:yMode val="edge"/>
              <c:x val="1.6615581385734254E-2"/>
              <c:y val="0.23775670530082454"/>
            </c:manualLayout>
          </c:layout>
          <c:overlay val="0"/>
          <c:spPr>
            <a:noFill/>
            <a:ln>
              <a:noFill/>
            </a:ln>
            <a:effectLst/>
          </c:spPr>
          <c:txPr>
            <a:bodyPr rot="-5400000" spcFirstLastPara="1" vertOverflow="ellipsis" vert="horz" wrap="square" anchor="ctr" anchorCtr="1"/>
            <a:lstStyle/>
            <a:p>
              <a:pPr>
                <a:defRPr sz="1400" b="0" i="0" u="none" strike="noStrike" kern="1200" baseline="0">
                  <a:solidFill>
                    <a:schemeClr val="accent2">
                      <a:lumMod val="7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400" b="0" i="0" u="none" strike="noStrike" kern="1200" baseline="0">
                <a:solidFill>
                  <a:schemeClr val="accent2">
                    <a:lumMod val="75000"/>
                  </a:schemeClr>
                </a:solidFill>
                <a:latin typeface="+mn-lt"/>
                <a:ea typeface="+mn-ea"/>
                <a:cs typeface="+mn-cs"/>
              </a:defRPr>
            </a:pPr>
            <a:endParaRPr lang="en-US"/>
          </a:p>
        </c:txPr>
        <c:crossAx val="400428560"/>
        <c:crosses val="autoZero"/>
        <c:crossBetween val="midCat"/>
      </c:valAx>
      <c:valAx>
        <c:axId val="400429736"/>
        <c:scaling>
          <c:orientation val="minMax"/>
        </c:scaling>
        <c:delete val="0"/>
        <c:axPos val="r"/>
        <c:title>
          <c:tx>
            <c:rich>
              <a:bodyPr rot="-54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r>
                  <a:rPr lang="en-US"/>
                  <a:t>Pressure (cmH2O)</a:t>
                </a:r>
              </a:p>
            </c:rich>
          </c:tx>
          <c:overlay val="0"/>
          <c:spPr>
            <a:noFill/>
            <a:ln>
              <a:noFill/>
            </a:ln>
            <a:effectLst/>
          </c:spPr>
          <c:txPr>
            <a:bodyPr rot="-54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400427776"/>
        <c:crosses val="max"/>
        <c:crossBetween val="midCat"/>
      </c:valAx>
      <c:valAx>
        <c:axId val="400427776"/>
        <c:scaling>
          <c:orientation val="minMax"/>
        </c:scaling>
        <c:delete val="1"/>
        <c:axPos val="b"/>
        <c:numFmt formatCode="General" sourceLinked="1"/>
        <c:majorTickMark val="out"/>
        <c:minorTickMark val="none"/>
        <c:tickLblPos val="nextTo"/>
        <c:crossAx val="400429736"/>
        <c:crosses val="autoZero"/>
        <c:crossBetween val="midCat"/>
      </c:valAx>
      <c:spPr>
        <a:noFill/>
        <a:ln w="12700">
          <a:solidFill>
            <a:schemeClr val="tx1"/>
          </a:solidFill>
        </a:ln>
        <a:effectLst/>
      </c:spPr>
    </c:plotArea>
    <c:plotVisOnly val="1"/>
    <c:dispBlanksAs val="gap"/>
    <c:showDLblsOverMax val="0"/>
  </c:chart>
  <c:spPr>
    <a:noFill/>
    <a:ln>
      <a:noFill/>
    </a:ln>
    <a:effectLst/>
  </c:spPr>
  <c:txPr>
    <a:bodyPr/>
    <a:lstStyle/>
    <a:p>
      <a:pPr>
        <a:defRPr sz="1400"/>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8037389644476259"/>
          <c:y val="5.7060367454068242E-2"/>
          <c:w val="0.65767644953471727"/>
          <c:h val="0.61460484106153401"/>
        </c:manualLayout>
      </c:layout>
      <c:scatterChart>
        <c:scatterStyle val="lineMarker"/>
        <c:varyColors val="0"/>
        <c:ser>
          <c:idx val="1"/>
          <c:order val="1"/>
          <c:tx>
            <c:v>CSA_18cmH2O</c:v>
          </c:tx>
          <c:spPr>
            <a:ln w="19050" cap="rnd">
              <a:solidFill>
                <a:schemeClr val="accent2"/>
              </a:solidFill>
              <a:round/>
            </a:ln>
            <a:effectLst/>
          </c:spPr>
          <c:marker>
            <c:symbol val="none"/>
          </c:marker>
          <c:xVal>
            <c:numRef>
              <c:f>[CSA_021218_ThorlabsLivePig.xlsx]SS!$B$3:$B$240</c:f>
              <c:numCache>
                <c:formatCode>General</c:formatCode>
                <c:ptCount val="238"/>
                <c:pt idx="0">
                  <c:v>0.05</c:v>
                </c:pt>
                <c:pt idx="1">
                  <c:v>0.1</c:v>
                </c:pt>
                <c:pt idx="2">
                  <c:v>0.15000000000000002</c:v>
                </c:pt>
                <c:pt idx="3">
                  <c:v>0.2</c:v>
                </c:pt>
                <c:pt idx="4">
                  <c:v>0.25</c:v>
                </c:pt>
                <c:pt idx="5">
                  <c:v>0.30000000000000004</c:v>
                </c:pt>
                <c:pt idx="6">
                  <c:v>0.35000000000000003</c:v>
                </c:pt>
                <c:pt idx="7">
                  <c:v>0.4</c:v>
                </c:pt>
                <c:pt idx="8">
                  <c:v>0.45</c:v>
                </c:pt>
                <c:pt idx="9">
                  <c:v>0.5</c:v>
                </c:pt>
                <c:pt idx="10">
                  <c:v>0.55000000000000004</c:v>
                </c:pt>
                <c:pt idx="11">
                  <c:v>0.60000000000000009</c:v>
                </c:pt>
                <c:pt idx="12">
                  <c:v>0.65</c:v>
                </c:pt>
                <c:pt idx="13">
                  <c:v>0.70000000000000007</c:v>
                </c:pt>
                <c:pt idx="14">
                  <c:v>0.75</c:v>
                </c:pt>
                <c:pt idx="15">
                  <c:v>0.8</c:v>
                </c:pt>
                <c:pt idx="16">
                  <c:v>0.85000000000000009</c:v>
                </c:pt>
                <c:pt idx="17">
                  <c:v>0.9</c:v>
                </c:pt>
                <c:pt idx="18">
                  <c:v>0.95000000000000007</c:v>
                </c:pt>
                <c:pt idx="19">
                  <c:v>1</c:v>
                </c:pt>
                <c:pt idx="20">
                  <c:v>1.05</c:v>
                </c:pt>
                <c:pt idx="21">
                  <c:v>1.1000000000000001</c:v>
                </c:pt>
                <c:pt idx="22">
                  <c:v>1.1500000000000001</c:v>
                </c:pt>
                <c:pt idx="23">
                  <c:v>1.2000000000000002</c:v>
                </c:pt>
                <c:pt idx="24">
                  <c:v>1.25</c:v>
                </c:pt>
                <c:pt idx="25">
                  <c:v>1.3</c:v>
                </c:pt>
                <c:pt idx="26">
                  <c:v>1.35</c:v>
                </c:pt>
                <c:pt idx="27">
                  <c:v>1.4000000000000001</c:v>
                </c:pt>
                <c:pt idx="28">
                  <c:v>1.4500000000000002</c:v>
                </c:pt>
                <c:pt idx="29">
                  <c:v>1.5</c:v>
                </c:pt>
                <c:pt idx="30">
                  <c:v>1.55</c:v>
                </c:pt>
                <c:pt idx="31">
                  <c:v>1.6</c:v>
                </c:pt>
                <c:pt idx="32">
                  <c:v>1.6500000000000001</c:v>
                </c:pt>
                <c:pt idx="33">
                  <c:v>1.7000000000000002</c:v>
                </c:pt>
                <c:pt idx="34">
                  <c:v>1.75</c:v>
                </c:pt>
                <c:pt idx="35">
                  <c:v>1.8</c:v>
                </c:pt>
                <c:pt idx="36">
                  <c:v>1.85</c:v>
                </c:pt>
                <c:pt idx="37">
                  <c:v>1.9000000000000001</c:v>
                </c:pt>
                <c:pt idx="38">
                  <c:v>1.9500000000000002</c:v>
                </c:pt>
                <c:pt idx="39">
                  <c:v>2</c:v>
                </c:pt>
                <c:pt idx="40">
                  <c:v>2.0500000000000003</c:v>
                </c:pt>
                <c:pt idx="41">
                  <c:v>2.1</c:v>
                </c:pt>
                <c:pt idx="42">
                  <c:v>2.15</c:v>
                </c:pt>
                <c:pt idx="43">
                  <c:v>2.2000000000000002</c:v>
                </c:pt>
                <c:pt idx="44">
                  <c:v>2.25</c:v>
                </c:pt>
                <c:pt idx="45">
                  <c:v>2.3000000000000003</c:v>
                </c:pt>
                <c:pt idx="46">
                  <c:v>2.35</c:v>
                </c:pt>
                <c:pt idx="47">
                  <c:v>2.4000000000000004</c:v>
                </c:pt>
                <c:pt idx="48">
                  <c:v>2.4500000000000002</c:v>
                </c:pt>
                <c:pt idx="49">
                  <c:v>2.5</c:v>
                </c:pt>
                <c:pt idx="50">
                  <c:v>2.5500000000000003</c:v>
                </c:pt>
                <c:pt idx="51">
                  <c:v>2.6</c:v>
                </c:pt>
                <c:pt idx="52">
                  <c:v>2.6500000000000004</c:v>
                </c:pt>
                <c:pt idx="53">
                  <c:v>2.7</c:v>
                </c:pt>
                <c:pt idx="54">
                  <c:v>2.75</c:v>
                </c:pt>
                <c:pt idx="55">
                  <c:v>2.8000000000000003</c:v>
                </c:pt>
                <c:pt idx="56">
                  <c:v>2.85</c:v>
                </c:pt>
                <c:pt idx="57">
                  <c:v>2.9000000000000004</c:v>
                </c:pt>
                <c:pt idx="58">
                  <c:v>2.95</c:v>
                </c:pt>
                <c:pt idx="59">
                  <c:v>3</c:v>
                </c:pt>
                <c:pt idx="60">
                  <c:v>3.0500000000000003</c:v>
                </c:pt>
                <c:pt idx="61">
                  <c:v>3.1</c:v>
                </c:pt>
                <c:pt idx="62">
                  <c:v>3.1500000000000004</c:v>
                </c:pt>
                <c:pt idx="63">
                  <c:v>3.2</c:v>
                </c:pt>
                <c:pt idx="64">
                  <c:v>3.25</c:v>
                </c:pt>
                <c:pt idx="65">
                  <c:v>3.3000000000000003</c:v>
                </c:pt>
                <c:pt idx="66">
                  <c:v>3.35</c:v>
                </c:pt>
                <c:pt idx="67">
                  <c:v>3.4000000000000004</c:v>
                </c:pt>
                <c:pt idx="68">
                  <c:v>3.45</c:v>
                </c:pt>
                <c:pt idx="69">
                  <c:v>3.5</c:v>
                </c:pt>
                <c:pt idx="70">
                  <c:v>3.5500000000000003</c:v>
                </c:pt>
                <c:pt idx="71">
                  <c:v>3.6</c:v>
                </c:pt>
                <c:pt idx="72">
                  <c:v>3.6500000000000004</c:v>
                </c:pt>
                <c:pt idx="73">
                  <c:v>3.7</c:v>
                </c:pt>
                <c:pt idx="74">
                  <c:v>3.75</c:v>
                </c:pt>
                <c:pt idx="75">
                  <c:v>3.8000000000000003</c:v>
                </c:pt>
                <c:pt idx="76">
                  <c:v>3.85</c:v>
                </c:pt>
                <c:pt idx="77">
                  <c:v>3.9000000000000004</c:v>
                </c:pt>
                <c:pt idx="78">
                  <c:v>3.95</c:v>
                </c:pt>
                <c:pt idx="79">
                  <c:v>4</c:v>
                </c:pt>
                <c:pt idx="80">
                  <c:v>4.05</c:v>
                </c:pt>
                <c:pt idx="81">
                  <c:v>4.1000000000000005</c:v>
                </c:pt>
                <c:pt idx="82">
                  <c:v>4.1500000000000004</c:v>
                </c:pt>
                <c:pt idx="83">
                  <c:v>4.2</c:v>
                </c:pt>
                <c:pt idx="84">
                  <c:v>4.25</c:v>
                </c:pt>
                <c:pt idx="85">
                  <c:v>4.3</c:v>
                </c:pt>
                <c:pt idx="86">
                  <c:v>4.3500000000000005</c:v>
                </c:pt>
                <c:pt idx="87">
                  <c:v>4.4000000000000004</c:v>
                </c:pt>
                <c:pt idx="88">
                  <c:v>4.45</c:v>
                </c:pt>
                <c:pt idx="89">
                  <c:v>4.5</c:v>
                </c:pt>
                <c:pt idx="90">
                  <c:v>4.55</c:v>
                </c:pt>
                <c:pt idx="91">
                  <c:v>4.6000000000000005</c:v>
                </c:pt>
                <c:pt idx="92">
                  <c:v>4.6500000000000004</c:v>
                </c:pt>
                <c:pt idx="93">
                  <c:v>4.7</c:v>
                </c:pt>
                <c:pt idx="94">
                  <c:v>4.75</c:v>
                </c:pt>
                <c:pt idx="95">
                  <c:v>4.8000000000000007</c:v>
                </c:pt>
                <c:pt idx="96">
                  <c:v>4.8500000000000005</c:v>
                </c:pt>
                <c:pt idx="97">
                  <c:v>4.9000000000000004</c:v>
                </c:pt>
                <c:pt idx="98">
                  <c:v>4.95</c:v>
                </c:pt>
                <c:pt idx="99">
                  <c:v>5</c:v>
                </c:pt>
                <c:pt idx="100">
                  <c:v>5.0500000000000007</c:v>
                </c:pt>
                <c:pt idx="101">
                  <c:v>5.1000000000000005</c:v>
                </c:pt>
                <c:pt idx="102">
                  <c:v>5.15</c:v>
                </c:pt>
                <c:pt idx="103">
                  <c:v>5.2</c:v>
                </c:pt>
                <c:pt idx="104">
                  <c:v>5.25</c:v>
                </c:pt>
                <c:pt idx="105">
                  <c:v>5.3000000000000007</c:v>
                </c:pt>
                <c:pt idx="106">
                  <c:v>5.3500000000000005</c:v>
                </c:pt>
                <c:pt idx="107">
                  <c:v>5.4</c:v>
                </c:pt>
                <c:pt idx="108">
                  <c:v>5.45</c:v>
                </c:pt>
                <c:pt idx="109">
                  <c:v>5.5</c:v>
                </c:pt>
                <c:pt idx="110">
                  <c:v>5.5500000000000007</c:v>
                </c:pt>
                <c:pt idx="111">
                  <c:v>5.6000000000000005</c:v>
                </c:pt>
                <c:pt idx="112">
                  <c:v>5.65</c:v>
                </c:pt>
                <c:pt idx="113">
                  <c:v>5.7</c:v>
                </c:pt>
                <c:pt idx="114">
                  <c:v>5.75</c:v>
                </c:pt>
                <c:pt idx="115">
                  <c:v>5.8000000000000007</c:v>
                </c:pt>
                <c:pt idx="116">
                  <c:v>5.8500000000000005</c:v>
                </c:pt>
                <c:pt idx="117">
                  <c:v>5.9</c:v>
                </c:pt>
                <c:pt idx="118">
                  <c:v>5.95</c:v>
                </c:pt>
                <c:pt idx="119">
                  <c:v>6</c:v>
                </c:pt>
                <c:pt idx="120">
                  <c:v>6.0500000000000007</c:v>
                </c:pt>
                <c:pt idx="121">
                  <c:v>6.1000000000000005</c:v>
                </c:pt>
                <c:pt idx="122">
                  <c:v>6.15</c:v>
                </c:pt>
                <c:pt idx="123">
                  <c:v>6.2</c:v>
                </c:pt>
                <c:pt idx="124">
                  <c:v>6.25</c:v>
                </c:pt>
                <c:pt idx="125">
                  <c:v>6.3000000000000007</c:v>
                </c:pt>
                <c:pt idx="126">
                  <c:v>6.3500000000000005</c:v>
                </c:pt>
                <c:pt idx="127">
                  <c:v>6.4</c:v>
                </c:pt>
                <c:pt idx="128">
                  <c:v>6.45</c:v>
                </c:pt>
                <c:pt idx="129">
                  <c:v>6.5</c:v>
                </c:pt>
                <c:pt idx="130">
                  <c:v>6.5500000000000007</c:v>
                </c:pt>
                <c:pt idx="131">
                  <c:v>6.6000000000000005</c:v>
                </c:pt>
                <c:pt idx="132">
                  <c:v>6.65</c:v>
                </c:pt>
                <c:pt idx="133">
                  <c:v>6.7</c:v>
                </c:pt>
                <c:pt idx="134">
                  <c:v>6.75</c:v>
                </c:pt>
                <c:pt idx="135">
                  <c:v>6.8000000000000007</c:v>
                </c:pt>
                <c:pt idx="136">
                  <c:v>6.8500000000000005</c:v>
                </c:pt>
                <c:pt idx="137">
                  <c:v>6.9</c:v>
                </c:pt>
                <c:pt idx="138">
                  <c:v>6.95</c:v>
                </c:pt>
                <c:pt idx="139">
                  <c:v>7</c:v>
                </c:pt>
                <c:pt idx="140">
                  <c:v>7.0500000000000007</c:v>
                </c:pt>
                <c:pt idx="141">
                  <c:v>7.1000000000000005</c:v>
                </c:pt>
                <c:pt idx="142">
                  <c:v>7.15</c:v>
                </c:pt>
                <c:pt idx="143">
                  <c:v>7.2</c:v>
                </c:pt>
                <c:pt idx="144">
                  <c:v>7.25</c:v>
                </c:pt>
                <c:pt idx="145">
                  <c:v>7.3000000000000007</c:v>
                </c:pt>
                <c:pt idx="146">
                  <c:v>7.3500000000000005</c:v>
                </c:pt>
                <c:pt idx="147">
                  <c:v>7.4</c:v>
                </c:pt>
                <c:pt idx="148">
                  <c:v>7.45</c:v>
                </c:pt>
                <c:pt idx="149">
                  <c:v>7.5</c:v>
                </c:pt>
                <c:pt idx="150">
                  <c:v>7.5500000000000007</c:v>
                </c:pt>
                <c:pt idx="151">
                  <c:v>7.6000000000000005</c:v>
                </c:pt>
                <c:pt idx="152">
                  <c:v>7.65</c:v>
                </c:pt>
                <c:pt idx="153">
                  <c:v>7.7</c:v>
                </c:pt>
                <c:pt idx="154">
                  <c:v>7.75</c:v>
                </c:pt>
                <c:pt idx="155">
                  <c:v>7.8000000000000007</c:v>
                </c:pt>
                <c:pt idx="156">
                  <c:v>7.8500000000000005</c:v>
                </c:pt>
                <c:pt idx="157">
                  <c:v>7.9</c:v>
                </c:pt>
                <c:pt idx="158">
                  <c:v>7.95</c:v>
                </c:pt>
                <c:pt idx="159">
                  <c:v>8</c:v>
                </c:pt>
                <c:pt idx="160">
                  <c:v>8.0500000000000007</c:v>
                </c:pt>
                <c:pt idx="161">
                  <c:v>8.1</c:v>
                </c:pt>
                <c:pt idx="162">
                  <c:v>8.15</c:v>
                </c:pt>
                <c:pt idx="163">
                  <c:v>8.2000000000000011</c:v>
                </c:pt>
                <c:pt idx="164">
                  <c:v>8.25</c:v>
                </c:pt>
                <c:pt idx="165">
                  <c:v>8.3000000000000007</c:v>
                </c:pt>
                <c:pt idx="166">
                  <c:v>8.35</c:v>
                </c:pt>
                <c:pt idx="167">
                  <c:v>8.4</c:v>
                </c:pt>
                <c:pt idx="168">
                  <c:v>8.4500000000000011</c:v>
                </c:pt>
                <c:pt idx="169">
                  <c:v>8.5</c:v>
                </c:pt>
                <c:pt idx="170">
                  <c:v>8.5500000000000007</c:v>
                </c:pt>
                <c:pt idx="171">
                  <c:v>8.6</c:v>
                </c:pt>
                <c:pt idx="172">
                  <c:v>8.65</c:v>
                </c:pt>
                <c:pt idx="173">
                  <c:v>8.7000000000000011</c:v>
                </c:pt>
                <c:pt idx="174">
                  <c:v>8.75</c:v>
                </c:pt>
                <c:pt idx="175">
                  <c:v>8.8000000000000007</c:v>
                </c:pt>
                <c:pt idx="176">
                  <c:v>8.85</c:v>
                </c:pt>
                <c:pt idx="177">
                  <c:v>8.9</c:v>
                </c:pt>
                <c:pt idx="178">
                  <c:v>8.9500000000000011</c:v>
                </c:pt>
                <c:pt idx="179">
                  <c:v>9</c:v>
                </c:pt>
                <c:pt idx="180">
                  <c:v>9.0500000000000007</c:v>
                </c:pt>
                <c:pt idx="181">
                  <c:v>9.1</c:v>
                </c:pt>
                <c:pt idx="182">
                  <c:v>9.15</c:v>
                </c:pt>
                <c:pt idx="183">
                  <c:v>9.2000000000000011</c:v>
                </c:pt>
                <c:pt idx="184">
                  <c:v>9.25</c:v>
                </c:pt>
                <c:pt idx="185">
                  <c:v>9.3000000000000007</c:v>
                </c:pt>
                <c:pt idx="186">
                  <c:v>9.35</c:v>
                </c:pt>
                <c:pt idx="187">
                  <c:v>9.4</c:v>
                </c:pt>
                <c:pt idx="188">
                  <c:v>9.4500000000000011</c:v>
                </c:pt>
                <c:pt idx="189">
                  <c:v>9.5</c:v>
                </c:pt>
                <c:pt idx="190">
                  <c:v>9.5500000000000007</c:v>
                </c:pt>
                <c:pt idx="191">
                  <c:v>9.6000000000000014</c:v>
                </c:pt>
                <c:pt idx="192">
                  <c:v>9.65</c:v>
                </c:pt>
                <c:pt idx="193">
                  <c:v>9.7000000000000011</c:v>
                </c:pt>
                <c:pt idx="194">
                  <c:v>9.75</c:v>
                </c:pt>
                <c:pt idx="195">
                  <c:v>9.8000000000000007</c:v>
                </c:pt>
                <c:pt idx="196">
                  <c:v>9.8500000000000014</c:v>
                </c:pt>
                <c:pt idx="197">
                  <c:v>9.9</c:v>
                </c:pt>
                <c:pt idx="198">
                  <c:v>9.9500000000000011</c:v>
                </c:pt>
                <c:pt idx="199">
                  <c:v>10</c:v>
                </c:pt>
                <c:pt idx="200">
                  <c:v>10.050000000000001</c:v>
                </c:pt>
                <c:pt idx="201">
                  <c:v>10.100000000000001</c:v>
                </c:pt>
                <c:pt idx="202">
                  <c:v>10.15</c:v>
                </c:pt>
                <c:pt idx="203">
                  <c:v>10.200000000000001</c:v>
                </c:pt>
                <c:pt idx="204">
                  <c:v>10.25</c:v>
                </c:pt>
                <c:pt idx="205">
                  <c:v>10.3</c:v>
                </c:pt>
                <c:pt idx="206">
                  <c:v>10.350000000000001</c:v>
                </c:pt>
                <c:pt idx="207">
                  <c:v>10.4</c:v>
                </c:pt>
                <c:pt idx="208">
                  <c:v>10.450000000000001</c:v>
                </c:pt>
                <c:pt idx="209">
                  <c:v>10.5</c:v>
                </c:pt>
                <c:pt idx="210">
                  <c:v>10.55</c:v>
                </c:pt>
                <c:pt idx="211">
                  <c:v>10.600000000000001</c:v>
                </c:pt>
                <c:pt idx="212">
                  <c:v>10.65</c:v>
                </c:pt>
                <c:pt idx="213">
                  <c:v>10.700000000000001</c:v>
                </c:pt>
                <c:pt idx="214">
                  <c:v>10.75</c:v>
                </c:pt>
                <c:pt idx="215">
                  <c:v>10.8</c:v>
                </c:pt>
                <c:pt idx="216">
                  <c:v>10.850000000000001</c:v>
                </c:pt>
                <c:pt idx="217">
                  <c:v>10.9</c:v>
                </c:pt>
                <c:pt idx="218">
                  <c:v>10.950000000000001</c:v>
                </c:pt>
                <c:pt idx="219">
                  <c:v>11</c:v>
                </c:pt>
                <c:pt idx="220">
                  <c:v>11.05</c:v>
                </c:pt>
                <c:pt idx="221">
                  <c:v>11.100000000000001</c:v>
                </c:pt>
                <c:pt idx="222">
                  <c:v>11.15</c:v>
                </c:pt>
                <c:pt idx="223">
                  <c:v>11.200000000000001</c:v>
                </c:pt>
                <c:pt idx="224">
                  <c:v>11.25</c:v>
                </c:pt>
                <c:pt idx="225">
                  <c:v>11.3</c:v>
                </c:pt>
                <c:pt idx="226">
                  <c:v>11.350000000000001</c:v>
                </c:pt>
                <c:pt idx="227">
                  <c:v>11.4</c:v>
                </c:pt>
                <c:pt idx="228">
                  <c:v>11.450000000000001</c:v>
                </c:pt>
                <c:pt idx="229">
                  <c:v>11.5</c:v>
                </c:pt>
                <c:pt idx="230">
                  <c:v>11.55</c:v>
                </c:pt>
                <c:pt idx="231">
                  <c:v>11.600000000000001</c:v>
                </c:pt>
                <c:pt idx="232">
                  <c:v>11.65</c:v>
                </c:pt>
                <c:pt idx="233">
                  <c:v>11.700000000000001</c:v>
                </c:pt>
                <c:pt idx="234">
                  <c:v>11.75</c:v>
                </c:pt>
                <c:pt idx="235">
                  <c:v>11.8</c:v>
                </c:pt>
                <c:pt idx="236">
                  <c:v>11.850000000000001</c:v>
                </c:pt>
                <c:pt idx="237">
                  <c:v>11.9</c:v>
                </c:pt>
              </c:numCache>
            </c:numRef>
          </c:xVal>
          <c:yVal>
            <c:numRef>
              <c:f>[CSA_021218_ThorlabsLivePig.xlsx]SS!$U$3:$U$240</c:f>
              <c:numCache>
                <c:formatCode>General</c:formatCode>
                <c:ptCount val="238"/>
                <c:pt idx="0">
                  <c:v>137.25333059691999</c:v>
                </c:pt>
                <c:pt idx="1">
                  <c:v>142.08505309095699</c:v>
                </c:pt>
                <c:pt idx="2">
                  <c:v>144.29831077506799</c:v>
                </c:pt>
                <c:pt idx="3">
                  <c:v>143.759414377322</c:v>
                </c:pt>
                <c:pt idx="4">
                  <c:v>141.981528336656</c:v>
                </c:pt>
                <c:pt idx="5">
                  <c:v>141.91540376627299</c:v>
                </c:pt>
                <c:pt idx="6">
                  <c:v>142.24609932583499</c:v>
                </c:pt>
                <c:pt idx="7">
                  <c:v>142.52963140796101</c:v>
                </c:pt>
                <c:pt idx="8">
                  <c:v>143.20562499616801</c:v>
                </c:pt>
                <c:pt idx="9">
                  <c:v>143.91337049882301</c:v>
                </c:pt>
                <c:pt idx="10">
                  <c:v>146.11350391638999</c:v>
                </c:pt>
                <c:pt idx="11">
                  <c:v>145.62987316930199</c:v>
                </c:pt>
                <c:pt idx="12">
                  <c:v>148.26490138713299</c:v>
                </c:pt>
                <c:pt idx="13">
                  <c:v>147.82337477194801</c:v>
                </c:pt>
                <c:pt idx="14">
                  <c:v>150.055456403492</c:v>
                </c:pt>
                <c:pt idx="15">
                  <c:v>150.81898426540201</c:v>
                </c:pt>
                <c:pt idx="16">
                  <c:v>152.02376181324701</c:v>
                </c:pt>
                <c:pt idx="17">
                  <c:v>153.93719150781499</c:v>
                </c:pt>
                <c:pt idx="18">
                  <c:v>154.99570205675101</c:v>
                </c:pt>
                <c:pt idx="19">
                  <c:v>156.244973707524</c:v>
                </c:pt>
                <c:pt idx="20">
                  <c:v>158.20049663087701</c:v>
                </c:pt>
                <c:pt idx="21">
                  <c:v>158.67557988134999</c:v>
                </c:pt>
                <c:pt idx="22">
                  <c:v>159.53931412860399</c:v>
                </c:pt>
                <c:pt idx="23">
                  <c:v>160.367750016239</c:v>
                </c:pt>
                <c:pt idx="24">
                  <c:v>160.46137863741399</c:v>
                </c:pt>
                <c:pt idx="25">
                  <c:v>160.29168611781401</c:v>
                </c:pt>
                <c:pt idx="26">
                  <c:v>154.409060136422</c:v>
                </c:pt>
                <c:pt idx="27">
                  <c:v>155.15707581112801</c:v>
                </c:pt>
                <c:pt idx="28">
                  <c:v>154.04354205467499</c:v>
                </c:pt>
                <c:pt idx="29">
                  <c:v>155.23637840426599</c:v>
                </c:pt>
                <c:pt idx="30">
                  <c:v>154.04618714938101</c:v>
                </c:pt>
                <c:pt idx="31">
                  <c:v>158.77836488966</c:v>
                </c:pt>
                <c:pt idx="32">
                  <c:v>155.29707412274601</c:v>
                </c:pt>
                <c:pt idx="33">
                  <c:v>157.700161552092</c:v>
                </c:pt>
                <c:pt idx="34">
                  <c:v>156.58205714889101</c:v>
                </c:pt>
                <c:pt idx="35">
                  <c:v>156.71474374178899</c:v>
                </c:pt>
                <c:pt idx="36">
                  <c:v>154.89592488111299</c:v>
                </c:pt>
                <c:pt idx="37">
                  <c:v>154.952119644904</c:v>
                </c:pt>
                <c:pt idx="38">
                  <c:v>152.896962441901</c:v>
                </c:pt>
                <c:pt idx="39">
                  <c:v>150.578914791156</c:v>
                </c:pt>
                <c:pt idx="40">
                  <c:v>150.00744147611999</c:v>
                </c:pt>
                <c:pt idx="41">
                  <c:v>150.142594185479</c:v>
                </c:pt>
                <c:pt idx="42">
                  <c:v>149.02671196662499</c:v>
                </c:pt>
                <c:pt idx="43">
                  <c:v>150.23235674966099</c:v>
                </c:pt>
                <c:pt idx="44">
                  <c:v>148.52055121125699</c:v>
                </c:pt>
                <c:pt idx="45">
                  <c:v>148.90794123339899</c:v>
                </c:pt>
                <c:pt idx="46">
                  <c:v>147.71711257502699</c:v>
                </c:pt>
                <c:pt idx="47">
                  <c:v>147.277142123554</c:v>
                </c:pt>
                <c:pt idx="48">
                  <c:v>145.24631242718101</c:v>
                </c:pt>
                <c:pt idx="49">
                  <c:v>145.11121804580401</c:v>
                </c:pt>
                <c:pt idx="50">
                  <c:v>143.13203033730201</c:v>
                </c:pt>
                <c:pt idx="51">
                  <c:v>143.68604325402501</c:v>
                </c:pt>
                <c:pt idx="52">
                  <c:v>144.092748402377</c:v>
                </c:pt>
                <c:pt idx="53">
                  <c:v>143.976243080524</c:v>
                </c:pt>
                <c:pt idx="54">
                  <c:v>144.134437294539</c:v>
                </c:pt>
                <c:pt idx="55">
                  <c:v>143.04494708021099</c:v>
                </c:pt>
                <c:pt idx="56">
                  <c:v>143.57425719459101</c:v>
                </c:pt>
                <c:pt idx="57">
                  <c:v>143.66967101038699</c:v>
                </c:pt>
                <c:pt idx="58">
                  <c:v>143.382287118725</c:v>
                </c:pt>
                <c:pt idx="59">
                  <c:v>142.646401170643</c:v>
                </c:pt>
                <c:pt idx="60">
                  <c:v>141.923313400208</c:v>
                </c:pt>
                <c:pt idx="61">
                  <c:v>141.61524324775101</c:v>
                </c:pt>
                <c:pt idx="62">
                  <c:v>141.27353836474899</c:v>
                </c:pt>
                <c:pt idx="63">
                  <c:v>141.076107406723</c:v>
                </c:pt>
                <c:pt idx="64">
                  <c:v>140.98813851078299</c:v>
                </c:pt>
                <c:pt idx="65">
                  <c:v>141.88142484414001</c:v>
                </c:pt>
                <c:pt idx="66">
                  <c:v>142.65823978832699</c:v>
                </c:pt>
                <c:pt idx="67">
                  <c:v>142.81747916872499</c:v>
                </c:pt>
                <c:pt idx="68">
                  <c:v>144.40543274263001</c:v>
                </c:pt>
                <c:pt idx="69">
                  <c:v>144.46225633895301</c:v>
                </c:pt>
                <c:pt idx="70">
                  <c:v>144.139554967051</c:v>
                </c:pt>
                <c:pt idx="71">
                  <c:v>144.45240239178199</c:v>
                </c:pt>
                <c:pt idx="72">
                  <c:v>144.830759380827</c:v>
                </c:pt>
                <c:pt idx="73">
                  <c:v>144.34998573970299</c:v>
                </c:pt>
                <c:pt idx="74">
                  <c:v>146.78837406092001</c:v>
                </c:pt>
                <c:pt idx="75">
                  <c:v>148.091470747643</c:v>
                </c:pt>
                <c:pt idx="76">
                  <c:v>150.807888541507</c:v>
                </c:pt>
                <c:pt idx="77">
                  <c:v>149.85171960827199</c:v>
                </c:pt>
                <c:pt idx="78">
                  <c:v>152.28295067114499</c:v>
                </c:pt>
                <c:pt idx="79">
                  <c:v>154.94960338995801</c:v>
                </c:pt>
                <c:pt idx="80">
                  <c:v>156.09007514116601</c:v>
                </c:pt>
                <c:pt idx="81">
                  <c:v>157.08656934956599</c:v>
                </c:pt>
                <c:pt idx="82">
                  <c:v>158.44605373434001</c:v>
                </c:pt>
                <c:pt idx="83">
                  <c:v>159.088748445058</c:v>
                </c:pt>
                <c:pt idx="84">
                  <c:v>157.96969061792399</c:v>
                </c:pt>
                <c:pt idx="85">
                  <c:v>159.530811633002</c:v>
                </c:pt>
                <c:pt idx="86">
                  <c:v>159.88075567972501</c:v>
                </c:pt>
                <c:pt idx="87">
                  <c:v>160.68093872980799</c:v>
                </c:pt>
                <c:pt idx="88">
                  <c:v>160.674449048838</c:v>
                </c:pt>
                <c:pt idx="89">
                  <c:v>160.95327079448899</c:v>
                </c:pt>
                <c:pt idx="90">
                  <c:v>160.68237004109301</c:v>
                </c:pt>
                <c:pt idx="91">
                  <c:v>160.69590981123901</c:v>
                </c:pt>
                <c:pt idx="92">
                  <c:v>160.11965420659399</c:v>
                </c:pt>
                <c:pt idx="93">
                  <c:v>158.993308531624</c:v>
                </c:pt>
                <c:pt idx="94">
                  <c:v>154.291526310189</c:v>
                </c:pt>
                <c:pt idx="95">
                  <c:v>156.38869910636001</c:v>
                </c:pt>
                <c:pt idx="96">
                  <c:v>151.958550401541</c:v>
                </c:pt>
                <c:pt idx="97">
                  <c:v>155.88659804836399</c:v>
                </c:pt>
                <c:pt idx="98">
                  <c:v>151.805335082385</c:v>
                </c:pt>
                <c:pt idx="99">
                  <c:v>154.44974096970199</c:v>
                </c:pt>
                <c:pt idx="100">
                  <c:v>151.080595406605</c:v>
                </c:pt>
                <c:pt idx="101">
                  <c:v>154.29032910806299</c:v>
                </c:pt>
                <c:pt idx="102">
                  <c:v>151.07644823481999</c:v>
                </c:pt>
                <c:pt idx="103">
                  <c:v>152.20529183040301</c:v>
                </c:pt>
                <c:pt idx="104">
                  <c:v>149.11936115758201</c:v>
                </c:pt>
                <c:pt idx="105">
                  <c:v>149.51316665124099</c:v>
                </c:pt>
                <c:pt idx="106">
                  <c:v>146.77671203284001</c:v>
                </c:pt>
                <c:pt idx="107">
                  <c:v>145.4309759795</c:v>
                </c:pt>
                <c:pt idx="108">
                  <c:v>143.36573365016099</c:v>
                </c:pt>
                <c:pt idx="109">
                  <c:v>145.35948936301401</c:v>
                </c:pt>
                <c:pt idx="110">
                  <c:v>143.31661622287899</c:v>
                </c:pt>
                <c:pt idx="111">
                  <c:v>144.960088179715</c:v>
                </c:pt>
                <c:pt idx="112">
                  <c:v>143.084053233394</c:v>
                </c:pt>
                <c:pt idx="113">
                  <c:v>143.66035888595101</c:v>
                </c:pt>
                <c:pt idx="114">
                  <c:v>142.766154069527</c:v>
                </c:pt>
                <c:pt idx="115">
                  <c:v>141.90144443907701</c:v>
                </c:pt>
                <c:pt idx="116">
                  <c:v>142.25460959813299</c:v>
                </c:pt>
                <c:pt idx="117">
                  <c:v>141.61964263991101</c:v>
                </c:pt>
                <c:pt idx="118">
                  <c:v>143.00716848390601</c:v>
                </c:pt>
                <c:pt idx="119">
                  <c:v>143.11086205455101</c:v>
                </c:pt>
                <c:pt idx="120">
                  <c:v>142.88422980808301</c:v>
                </c:pt>
                <c:pt idx="121">
                  <c:v>138.867761607479</c:v>
                </c:pt>
                <c:pt idx="122">
                  <c:v>143.21524468791401</c:v>
                </c:pt>
                <c:pt idx="123">
                  <c:v>142.432341210614</c:v>
                </c:pt>
                <c:pt idx="124">
                  <c:v>142.392358142006</c:v>
                </c:pt>
                <c:pt idx="125">
                  <c:v>141.623402833558</c:v>
                </c:pt>
                <c:pt idx="126">
                  <c:v>140.75869691484201</c:v>
                </c:pt>
                <c:pt idx="127">
                  <c:v>141.37293442090001</c:v>
                </c:pt>
                <c:pt idx="128">
                  <c:v>141.12675950483501</c:v>
                </c:pt>
                <c:pt idx="129">
                  <c:v>141.08666313169601</c:v>
                </c:pt>
                <c:pt idx="130">
                  <c:v>142.867091360068</c:v>
                </c:pt>
                <c:pt idx="131">
                  <c:v>143.716355256892</c:v>
                </c:pt>
                <c:pt idx="132">
                  <c:v>144.85284866173899</c:v>
                </c:pt>
                <c:pt idx="133">
                  <c:v>144.78693149009899</c:v>
                </c:pt>
                <c:pt idx="134">
                  <c:v>146.04743523750901</c:v>
                </c:pt>
                <c:pt idx="135">
                  <c:v>145.027466681069</c:v>
                </c:pt>
                <c:pt idx="136">
                  <c:v>145.44483909402001</c:v>
                </c:pt>
                <c:pt idx="137">
                  <c:v>145.77728675927</c:v>
                </c:pt>
                <c:pt idx="138">
                  <c:v>149.047869956158</c:v>
                </c:pt>
                <c:pt idx="139">
                  <c:v>148.74414745368901</c:v>
                </c:pt>
                <c:pt idx="140">
                  <c:v>151.12869060306099</c:v>
                </c:pt>
                <c:pt idx="141">
                  <c:v>154.74960774748999</c:v>
                </c:pt>
                <c:pt idx="142">
                  <c:v>155.90270125095</c:v>
                </c:pt>
                <c:pt idx="143">
                  <c:v>156.950252955862</c:v>
                </c:pt>
                <c:pt idx="144">
                  <c:v>158.192910942022</c:v>
                </c:pt>
                <c:pt idx="145">
                  <c:v>159.41017463107801</c:v>
                </c:pt>
                <c:pt idx="146">
                  <c:v>158.91978638596501</c:v>
                </c:pt>
                <c:pt idx="147">
                  <c:v>159.934209023964</c:v>
                </c:pt>
                <c:pt idx="148">
                  <c:v>159.16468500066301</c:v>
                </c:pt>
                <c:pt idx="149">
                  <c:v>159.51812261530901</c:v>
                </c:pt>
                <c:pt idx="150">
                  <c:v>159.23361054101699</c:v>
                </c:pt>
                <c:pt idx="151">
                  <c:v>160.119497802491</c:v>
                </c:pt>
                <c:pt idx="152">
                  <c:v>159.666077951944</c:v>
                </c:pt>
                <c:pt idx="153">
                  <c:v>160.278423382884</c:v>
                </c:pt>
                <c:pt idx="154">
                  <c:v>159.53176582494899</c:v>
                </c:pt>
                <c:pt idx="155">
                  <c:v>159.096435379318</c:v>
                </c:pt>
                <c:pt idx="156">
                  <c:v>153.978501257218</c:v>
                </c:pt>
                <c:pt idx="157">
                  <c:v>156.62111210270399</c:v>
                </c:pt>
                <c:pt idx="158">
                  <c:v>155.51455194972701</c:v>
                </c:pt>
                <c:pt idx="159">
                  <c:v>155.38289307359901</c:v>
                </c:pt>
                <c:pt idx="160">
                  <c:v>152.50170363705999</c:v>
                </c:pt>
                <c:pt idx="161">
                  <c:v>152.78239327258899</c:v>
                </c:pt>
                <c:pt idx="162">
                  <c:v>152.776809274344</c:v>
                </c:pt>
                <c:pt idx="163">
                  <c:v>152.507510478592</c:v>
                </c:pt>
                <c:pt idx="164">
                  <c:v>150.78476721710101</c:v>
                </c:pt>
                <c:pt idx="165">
                  <c:v>151.602584929584</c:v>
                </c:pt>
                <c:pt idx="166">
                  <c:v>150.27387474311601</c:v>
                </c:pt>
                <c:pt idx="167">
                  <c:v>150.71303698973</c:v>
                </c:pt>
                <c:pt idx="168">
                  <c:v>148.947462689113</c:v>
                </c:pt>
                <c:pt idx="169">
                  <c:v>148.51794107347999</c:v>
                </c:pt>
                <c:pt idx="170">
                  <c:v>146.94765585880299</c:v>
                </c:pt>
                <c:pt idx="171">
                  <c:v>144.46221163292799</c:v>
                </c:pt>
                <c:pt idx="172">
                  <c:v>142.48536911025499</c:v>
                </c:pt>
                <c:pt idx="173">
                  <c:v>143.23459787676799</c:v>
                </c:pt>
                <c:pt idx="174">
                  <c:v>141.53268697444</c:v>
                </c:pt>
                <c:pt idx="175">
                  <c:v>142.69036669852301</c:v>
                </c:pt>
                <c:pt idx="176">
                  <c:v>143.06406106594801</c:v>
                </c:pt>
                <c:pt idx="177">
                  <c:v>143.50679997491201</c:v>
                </c:pt>
                <c:pt idx="178">
                  <c:v>144.27029329834201</c:v>
                </c:pt>
                <c:pt idx="179">
                  <c:v>143.70280221236899</c:v>
                </c:pt>
                <c:pt idx="180">
                  <c:v>143.68241325777501</c:v>
                </c:pt>
                <c:pt idx="181">
                  <c:v>143.10088492895099</c:v>
                </c:pt>
                <c:pt idx="182">
                  <c:v>142.067012757882</c:v>
                </c:pt>
                <c:pt idx="183">
                  <c:v>140.59773054300501</c:v>
                </c:pt>
                <c:pt idx="184">
                  <c:v>140.75790262170699</c:v>
                </c:pt>
                <c:pt idx="185">
                  <c:v>138.152171848742</c:v>
                </c:pt>
                <c:pt idx="186">
                  <c:v>137.73017502430801</c:v>
                </c:pt>
                <c:pt idx="187">
                  <c:v>138.01400750926999</c:v>
                </c:pt>
                <c:pt idx="188">
                  <c:v>138.978329066246</c:v>
                </c:pt>
                <c:pt idx="189">
                  <c:v>141.001546888099</c:v>
                </c:pt>
                <c:pt idx="190">
                  <c:v>141.14556979621401</c:v>
                </c:pt>
                <c:pt idx="191">
                  <c:v>141.08605755737801</c:v>
                </c:pt>
                <c:pt idx="192">
                  <c:v>141.52213368449901</c:v>
                </c:pt>
                <c:pt idx="193">
                  <c:v>140.49916731543999</c:v>
                </c:pt>
                <c:pt idx="194">
                  <c:v>142.04503914002001</c:v>
                </c:pt>
                <c:pt idx="195">
                  <c:v>142.137384866161</c:v>
                </c:pt>
                <c:pt idx="196">
                  <c:v>141.44521758152899</c:v>
                </c:pt>
                <c:pt idx="197">
                  <c:v>143.15429045004601</c:v>
                </c:pt>
                <c:pt idx="198">
                  <c:v>146.216890481451</c:v>
                </c:pt>
                <c:pt idx="199">
                  <c:v>147.31265567389499</c:v>
                </c:pt>
                <c:pt idx="200">
                  <c:v>150.68352271856699</c:v>
                </c:pt>
                <c:pt idx="201">
                  <c:v>151.45019644161701</c:v>
                </c:pt>
                <c:pt idx="202">
                  <c:v>152.73939941694999</c:v>
                </c:pt>
                <c:pt idx="203">
                  <c:v>154.606989309038</c:v>
                </c:pt>
                <c:pt idx="204">
                  <c:v>153.65033355674899</c:v>
                </c:pt>
                <c:pt idx="205">
                  <c:v>154.75650808203699</c:v>
                </c:pt>
                <c:pt idx="206">
                  <c:v>155.046054402116</c:v>
                </c:pt>
                <c:pt idx="207">
                  <c:v>156.774626058026</c:v>
                </c:pt>
                <c:pt idx="208">
                  <c:v>156.861610741378</c:v>
                </c:pt>
                <c:pt idx="209">
                  <c:v>159.57046121671101</c:v>
                </c:pt>
                <c:pt idx="210">
                  <c:v>159.200718612575</c:v>
                </c:pt>
                <c:pt idx="211">
                  <c:v>160.54141394117599</c:v>
                </c:pt>
                <c:pt idx="212">
                  <c:v>160.83658273271899</c:v>
                </c:pt>
                <c:pt idx="213">
                  <c:v>159.96984059886199</c:v>
                </c:pt>
                <c:pt idx="214">
                  <c:v>160.052629194828</c:v>
                </c:pt>
                <c:pt idx="215">
                  <c:v>159.92556807713501</c:v>
                </c:pt>
                <c:pt idx="216">
                  <c:v>158.53483444456501</c:v>
                </c:pt>
                <c:pt idx="217">
                  <c:v>157.53403018951499</c:v>
                </c:pt>
                <c:pt idx="218">
                  <c:v>153.527343188804</c:v>
                </c:pt>
                <c:pt idx="219">
                  <c:v>156.979472082467</c:v>
                </c:pt>
                <c:pt idx="220">
                  <c:v>155.704129157463</c:v>
                </c:pt>
                <c:pt idx="221">
                  <c:v>155.811913105288</c:v>
                </c:pt>
                <c:pt idx="222">
                  <c:v>154.56301551438301</c:v>
                </c:pt>
                <c:pt idx="223">
                  <c:v>154.24886198234901</c:v>
                </c:pt>
                <c:pt idx="224">
                  <c:v>153.05157965229799</c:v>
                </c:pt>
                <c:pt idx="225">
                  <c:v>153.28629046376</c:v>
                </c:pt>
                <c:pt idx="226">
                  <c:v>150.92460384750601</c:v>
                </c:pt>
                <c:pt idx="227">
                  <c:v>151.36504129561999</c:v>
                </c:pt>
                <c:pt idx="228">
                  <c:v>149.24531721720601</c:v>
                </c:pt>
                <c:pt idx="229">
                  <c:v>149.82244975189201</c:v>
                </c:pt>
                <c:pt idx="230">
                  <c:v>146.47980877921799</c:v>
                </c:pt>
                <c:pt idx="231">
                  <c:v>147.70560139403301</c:v>
                </c:pt>
                <c:pt idx="232">
                  <c:v>146.12847030647001</c:v>
                </c:pt>
                <c:pt idx="233">
                  <c:v>146.88493573783001</c:v>
                </c:pt>
                <c:pt idx="234">
                  <c:v>145.04880093609901</c:v>
                </c:pt>
                <c:pt idx="235">
                  <c:v>144.15839727650501</c:v>
                </c:pt>
                <c:pt idx="236">
                  <c:v>140.909396790692</c:v>
                </c:pt>
                <c:pt idx="237">
                  <c:v>137.507267665993</c:v>
                </c:pt>
              </c:numCache>
            </c:numRef>
          </c:yVal>
          <c:smooth val="0"/>
          <c:extLst>
            <c:ext xmlns:c16="http://schemas.microsoft.com/office/drawing/2014/chart" uri="{C3380CC4-5D6E-409C-BE32-E72D297353CC}">
              <c16:uniqueId val="{00000000-A8A5-4AFD-8191-3CEC0E5316BE}"/>
            </c:ext>
          </c:extLst>
        </c:ser>
        <c:dLbls>
          <c:showLegendKey val="0"/>
          <c:showVal val="0"/>
          <c:showCatName val="0"/>
          <c:showSerName val="0"/>
          <c:showPercent val="0"/>
          <c:showBubbleSize val="0"/>
        </c:dLbls>
        <c:axId val="226727152"/>
        <c:axId val="226726760"/>
      </c:scatterChart>
      <c:scatterChart>
        <c:scatterStyle val="lineMarker"/>
        <c:varyColors val="0"/>
        <c:ser>
          <c:idx val="0"/>
          <c:order val="0"/>
          <c:tx>
            <c:v>Pressure_18cmH2O</c:v>
          </c:tx>
          <c:spPr>
            <a:ln w="19050" cap="rnd">
              <a:solidFill>
                <a:schemeClr val="accent1"/>
              </a:solidFill>
              <a:round/>
            </a:ln>
            <a:effectLst/>
          </c:spPr>
          <c:marker>
            <c:symbol val="none"/>
          </c:marker>
          <c:xVal>
            <c:numRef>
              <c:f>[CSA_021218_ThorlabsLivePig.xlsx]SS!$B$3:$B$240</c:f>
              <c:numCache>
                <c:formatCode>General</c:formatCode>
                <c:ptCount val="238"/>
                <c:pt idx="0">
                  <c:v>0.05</c:v>
                </c:pt>
                <c:pt idx="1">
                  <c:v>0.1</c:v>
                </c:pt>
                <c:pt idx="2">
                  <c:v>0.15000000000000002</c:v>
                </c:pt>
                <c:pt idx="3">
                  <c:v>0.2</c:v>
                </c:pt>
                <c:pt idx="4">
                  <c:v>0.25</c:v>
                </c:pt>
                <c:pt idx="5">
                  <c:v>0.30000000000000004</c:v>
                </c:pt>
                <c:pt idx="6">
                  <c:v>0.35000000000000003</c:v>
                </c:pt>
                <c:pt idx="7">
                  <c:v>0.4</c:v>
                </c:pt>
                <c:pt idx="8">
                  <c:v>0.45</c:v>
                </c:pt>
                <c:pt idx="9">
                  <c:v>0.5</c:v>
                </c:pt>
                <c:pt idx="10">
                  <c:v>0.55000000000000004</c:v>
                </c:pt>
                <c:pt idx="11">
                  <c:v>0.60000000000000009</c:v>
                </c:pt>
                <c:pt idx="12">
                  <c:v>0.65</c:v>
                </c:pt>
                <c:pt idx="13">
                  <c:v>0.70000000000000007</c:v>
                </c:pt>
                <c:pt idx="14">
                  <c:v>0.75</c:v>
                </c:pt>
                <c:pt idx="15">
                  <c:v>0.8</c:v>
                </c:pt>
                <c:pt idx="16">
                  <c:v>0.85000000000000009</c:v>
                </c:pt>
                <c:pt idx="17">
                  <c:v>0.9</c:v>
                </c:pt>
                <c:pt idx="18">
                  <c:v>0.95000000000000007</c:v>
                </c:pt>
                <c:pt idx="19">
                  <c:v>1</c:v>
                </c:pt>
                <c:pt idx="20">
                  <c:v>1.05</c:v>
                </c:pt>
                <c:pt idx="21">
                  <c:v>1.1000000000000001</c:v>
                </c:pt>
                <c:pt idx="22">
                  <c:v>1.1500000000000001</c:v>
                </c:pt>
                <c:pt idx="23">
                  <c:v>1.2000000000000002</c:v>
                </c:pt>
                <c:pt idx="24">
                  <c:v>1.25</c:v>
                </c:pt>
                <c:pt idx="25">
                  <c:v>1.3</c:v>
                </c:pt>
                <c:pt idx="26">
                  <c:v>1.35</c:v>
                </c:pt>
                <c:pt idx="27">
                  <c:v>1.4000000000000001</c:v>
                </c:pt>
                <c:pt idx="28">
                  <c:v>1.4500000000000002</c:v>
                </c:pt>
                <c:pt idx="29">
                  <c:v>1.5</c:v>
                </c:pt>
                <c:pt idx="30">
                  <c:v>1.55</c:v>
                </c:pt>
                <c:pt idx="31">
                  <c:v>1.6</c:v>
                </c:pt>
                <c:pt idx="32">
                  <c:v>1.6500000000000001</c:v>
                </c:pt>
                <c:pt idx="33">
                  <c:v>1.7000000000000002</c:v>
                </c:pt>
                <c:pt idx="34">
                  <c:v>1.75</c:v>
                </c:pt>
                <c:pt idx="35">
                  <c:v>1.8</c:v>
                </c:pt>
                <c:pt idx="36">
                  <c:v>1.85</c:v>
                </c:pt>
                <c:pt idx="37">
                  <c:v>1.9000000000000001</c:v>
                </c:pt>
                <c:pt idx="38">
                  <c:v>1.9500000000000002</c:v>
                </c:pt>
                <c:pt idx="39">
                  <c:v>2</c:v>
                </c:pt>
                <c:pt idx="40">
                  <c:v>2.0500000000000003</c:v>
                </c:pt>
                <c:pt idx="41">
                  <c:v>2.1</c:v>
                </c:pt>
                <c:pt idx="42">
                  <c:v>2.15</c:v>
                </c:pt>
                <c:pt idx="43">
                  <c:v>2.2000000000000002</c:v>
                </c:pt>
                <c:pt idx="44">
                  <c:v>2.25</c:v>
                </c:pt>
                <c:pt idx="45">
                  <c:v>2.3000000000000003</c:v>
                </c:pt>
                <c:pt idx="46">
                  <c:v>2.35</c:v>
                </c:pt>
                <c:pt idx="47">
                  <c:v>2.4000000000000004</c:v>
                </c:pt>
                <c:pt idx="48">
                  <c:v>2.4500000000000002</c:v>
                </c:pt>
                <c:pt idx="49">
                  <c:v>2.5</c:v>
                </c:pt>
                <c:pt idx="50">
                  <c:v>2.5500000000000003</c:v>
                </c:pt>
                <c:pt idx="51">
                  <c:v>2.6</c:v>
                </c:pt>
                <c:pt idx="52">
                  <c:v>2.6500000000000004</c:v>
                </c:pt>
                <c:pt idx="53">
                  <c:v>2.7</c:v>
                </c:pt>
                <c:pt idx="54">
                  <c:v>2.75</c:v>
                </c:pt>
                <c:pt idx="55">
                  <c:v>2.8000000000000003</c:v>
                </c:pt>
                <c:pt idx="56">
                  <c:v>2.85</c:v>
                </c:pt>
                <c:pt idx="57">
                  <c:v>2.9000000000000004</c:v>
                </c:pt>
                <c:pt idx="58">
                  <c:v>2.95</c:v>
                </c:pt>
                <c:pt idx="59">
                  <c:v>3</c:v>
                </c:pt>
                <c:pt idx="60">
                  <c:v>3.0500000000000003</c:v>
                </c:pt>
                <c:pt idx="61">
                  <c:v>3.1</c:v>
                </c:pt>
                <c:pt idx="62">
                  <c:v>3.1500000000000004</c:v>
                </c:pt>
                <c:pt idx="63">
                  <c:v>3.2</c:v>
                </c:pt>
                <c:pt idx="64">
                  <c:v>3.25</c:v>
                </c:pt>
                <c:pt idx="65">
                  <c:v>3.3000000000000003</c:v>
                </c:pt>
                <c:pt idx="66">
                  <c:v>3.35</c:v>
                </c:pt>
                <c:pt idx="67">
                  <c:v>3.4000000000000004</c:v>
                </c:pt>
                <c:pt idx="68">
                  <c:v>3.45</c:v>
                </c:pt>
                <c:pt idx="69">
                  <c:v>3.5</c:v>
                </c:pt>
                <c:pt idx="70">
                  <c:v>3.5500000000000003</c:v>
                </c:pt>
                <c:pt idx="71">
                  <c:v>3.6</c:v>
                </c:pt>
                <c:pt idx="72">
                  <c:v>3.6500000000000004</c:v>
                </c:pt>
                <c:pt idx="73">
                  <c:v>3.7</c:v>
                </c:pt>
                <c:pt idx="74">
                  <c:v>3.75</c:v>
                </c:pt>
                <c:pt idx="75">
                  <c:v>3.8000000000000003</c:v>
                </c:pt>
                <c:pt idx="76">
                  <c:v>3.85</c:v>
                </c:pt>
                <c:pt idx="77">
                  <c:v>3.9000000000000004</c:v>
                </c:pt>
                <c:pt idx="78">
                  <c:v>3.95</c:v>
                </c:pt>
                <c:pt idx="79">
                  <c:v>4</c:v>
                </c:pt>
                <c:pt idx="80">
                  <c:v>4.05</c:v>
                </c:pt>
                <c:pt idx="81">
                  <c:v>4.1000000000000005</c:v>
                </c:pt>
                <c:pt idx="82">
                  <c:v>4.1500000000000004</c:v>
                </c:pt>
                <c:pt idx="83">
                  <c:v>4.2</c:v>
                </c:pt>
                <c:pt idx="84">
                  <c:v>4.25</c:v>
                </c:pt>
                <c:pt idx="85">
                  <c:v>4.3</c:v>
                </c:pt>
                <c:pt idx="86">
                  <c:v>4.3500000000000005</c:v>
                </c:pt>
                <c:pt idx="87">
                  <c:v>4.4000000000000004</c:v>
                </c:pt>
                <c:pt idx="88">
                  <c:v>4.45</c:v>
                </c:pt>
                <c:pt idx="89">
                  <c:v>4.5</c:v>
                </c:pt>
                <c:pt idx="90">
                  <c:v>4.55</c:v>
                </c:pt>
                <c:pt idx="91">
                  <c:v>4.6000000000000005</c:v>
                </c:pt>
                <c:pt idx="92">
                  <c:v>4.6500000000000004</c:v>
                </c:pt>
                <c:pt idx="93">
                  <c:v>4.7</c:v>
                </c:pt>
                <c:pt idx="94">
                  <c:v>4.75</c:v>
                </c:pt>
                <c:pt idx="95">
                  <c:v>4.8000000000000007</c:v>
                </c:pt>
                <c:pt idx="96">
                  <c:v>4.8500000000000005</c:v>
                </c:pt>
                <c:pt idx="97">
                  <c:v>4.9000000000000004</c:v>
                </c:pt>
                <c:pt idx="98">
                  <c:v>4.95</c:v>
                </c:pt>
                <c:pt idx="99">
                  <c:v>5</c:v>
                </c:pt>
                <c:pt idx="100">
                  <c:v>5.0500000000000007</c:v>
                </c:pt>
                <c:pt idx="101">
                  <c:v>5.1000000000000005</c:v>
                </c:pt>
                <c:pt idx="102">
                  <c:v>5.15</c:v>
                </c:pt>
                <c:pt idx="103">
                  <c:v>5.2</c:v>
                </c:pt>
                <c:pt idx="104">
                  <c:v>5.25</c:v>
                </c:pt>
                <c:pt idx="105">
                  <c:v>5.3000000000000007</c:v>
                </c:pt>
                <c:pt idx="106">
                  <c:v>5.3500000000000005</c:v>
                </c:pt>
                <c:pt idx="107">
                  <c:v>5.4</c:v>
                </c:pt>
                <c:pt idx="108">
                  <c:v>5.45</c:v>
                </c:pt>
                <c:pt idx="109">
                  <c:v>5.5</c:v>
                </c:pt>
                <c:pt idx="110">
                  <c:v>5.5500000000000007</c:v>
                </c:pt>
                <c:pt idx="111">
                  <c:v>5.6000000000000005</c:v>
                </c:pt>
                <c:pt idx="112">
                  <c:v>5.65</c:v>
                </c:pt>
                <c:pt idx="113">
                  <c:v>5.7</c:v>
                </c:pt>
                <c:pt idx="114">
                  <c:v>5.75</c:v>
                </c:pt>
                <c:pt idx="115">
                  <c:v>5.8000000000000007</c:v>
                </c:pt>
                <c:pt idx="116">
                  <c:v>5.8500000000000005</c:v>
                </c:pt>
                <c:pt idx="117">
                  <c:v>5.9</c:v>
                </c:pt>
                <c:pt idx="118">
                  <c:v>5.95</c:v>
                </c:pt>
                <c:pt idx="119">
                  <c:v>6</c:v>
                </c:pt>
                <c:pt idx="120">
                  <c:v>6.0500000000000007</c:v>
                </c:pt>
                <c:pt idx="121">
                  <c:v>6.1000000000000005</c:v>
                </c:pt>
                <c:pt idx="122">
                  <c:v>6.15</c:v>
                </c:pt>
                <c:pt idx="123">
                  <c:v>6.2</c:v>
                </c:pt>
                <c:pt idx="124">
                  <c:v>6.25</c:v>
                </c:pt>
                <c:pt idx="125">
                  <c:v>6.3000000000000007</c:v>
                </c:pt>
                <c:pt idx="126">
                  <c:v>6.3500000000000005</c:v>
                </c:pt>
                <c:pt idx="127">
                  <c:v>6.4</c:v>
                </c:pt>
                <c:pt idx="128">
                  <c:v>6.45</c:v>
                </c:pt>
                <c:pt idx="129">
                  <c:v>6.5</c:v>
                </c:pt>
                <c:pt idx="130">
                  <c:v>6.5500000000000007</c:v>
                </c:pt>
                <c:pt idx="131">
                  <c:v>6.6000000000000005</c:v>
                </c:pt>
                <c:pt idx="132">
                  <c:v>6.65</c:v>
                </c:pt>
                <c:pt idx="133">
                  <c:v>6.7</c:v>
                </c:pt>
                <c:pt idx="134">
                  <c:v>6.75</c:v>
                </c:pt>
                <c:pt idx="135">
                  <c:v>6.8000000000000007</c:v>
                </c:pt>
                <c:pt idx="136">
                  <c:v>6.8500000000000005</c:v>
                </c:pt>
                <c:pt idx="137">
                  <c:v>6.9</c:v>
                </c:pt>
                <c:pt idx="138">
                  <c:v>6.95</c:v>
                </c:pt>
                <c:pt idx="139">
                  <c:v>7</c:v>
                </c:pt>
                <c:pt idx="140">
                  <c:v>7.0500000000000007</c:v>
                </c:pt>
                <c:pt idx="141">
                  <c:v>7.1000000000000005</c:v>
                </c:pt>
                <c:pt idx="142">
                  <c:v>7.15</c:v>
                </c:pt>
                <c:pt idx="143">
                  <c:v>7.2</c:v>
                </c:pt>
                <c:pt idx="144">
                  <c:v>7.25</c:v>
                </c:pt>
                <c:pt idx="145">
                  <c:v>7.3000000000000007</c:v>
                </c:pt>
                <c:pt idx="146">
                  <c:v>7.3500000000000005</c:v>
                </c:pt>
                <c:pt idx="147">
                  <c:v>7.4</c:v>
                </c:pt>
                <c:pt idx="148">
                  <c:v>7.45</c:v>
                </c:pt>
                <c:pt idx="149">
                  <c:v>7.5</c:v>
                </c:pt>
                <c:pt idx="150">
                  <c:v>7.5500000000000007</c:v>
                </c:pt>
                <c:pt idx="151">
                  <c:v>7.6000000000000005</c:v>
                </c:pt>
                <c:pt idx="152">
                  <c:v>7.65</c:v>
                </c:pt>
                <c:pt idx="153">
                  <c:v>7.7</c:v>
                </c:pt>
                <c:pt idx="154">
                  <c:v>7.75</c:v>
                </c:pt>
                <c:pt idx="155">
                  <c:v>7.8000000000000007</c:v>
                </c:pt>
                <c:pt idx="156">
                  <c:v>7.8500000000000005</c:v>
                </c:pt>
                <c:pt idx="157">
                  <c:v>7.9</c:v>
                </c:pt>
                <c:pt idx="158">
                  <c:v>7.95</c:v>
                </c:pt>
                <c:pt idx="159">
                  <c:v>8</c:v>
                </c:pt>
                <c:pt idx="160">
                  <c:v>8.0500000000000007</c:v>
                </c:pt>
                <c:pt idx="161">
                  <c:v>8.1</c:v>
                </c:pt>
                <c:pt idx="162">
                  <c:v>8.15</c:v>
                </c:pt>
                <c:pt idx="163">
                  <c:v>8.2000000000000011</c:v>
                </c:pt>
                <c:pt idx="164">
                  <c:v>8.25</c:v>
                </c:pt>
                <c:pt idx="165">
                  <c:v>8.3000000000000007</c:v>
                </c:pt>
                <c:pt idx="166">
                  <c:v>8.35</c:v>
                </c:pt>
                <c:pt idx="167">
                  <c:v>8.4</c:v>
                </c:pt>
                <c:pt idx="168">
                  <c:v>8.4500000000000011</c:v>
                </c:pt>
                <c:pt idx="169">
                  <c:v>8.5</c:v>
                </c:pt>
                <c:pt idx="170">
                  <c:v>8.5500000000000007</c:v>
                </c:pt>
                <c:pt idx="171">
                  <c:v>8.6</c:v>
                </c:pt>
                <c:pt idx="172">
                  <c:v>8.65</c:v>
                </c:pt>
                <c:pt idx="173">
                  <c:v>8.7000000000000011</c:v>
                </c:pt>
                <c:pt idx="174">
                  <c:v>8.75</c:v>
                </c:pt>
                <c:pt idx="175">
                  <c:v>8.8000000000000007</c:v>
                </c:pt>
                <c:pt idx="176">
                  <c:v>8.85</c:v>
                </c:pt>
                <c:pt idx="177">
                  <c:v>8.9</c:v>
                </c:pt>
                <c:pt idx="178">
                  <c:v>8.9500000000000011</c:v>
                </c:pt>
                <c:pt idx="179">
                  <c:v>9</c:v>
                </c:pt>
                <c:pt idx="180">
                  <c:v>9.0500000000000007</c:v>
                </c:pt>
                <c:pt idx="181">
                  <c:v>9.1</c:v>
                </c:pt>
                <c:pt idx="182">
                  <c:v>9.15</c:v>
                </c:pt>
                <c:pt idx="183">
                  <c:v>9.2000000000000011</c:v>
                </c:pt>
                <c:pt idx="184">
                  <c:v>9.25</c:v>
                </c:pt>
                <c:pt idx="185">
                  <c:v>9.3000000000000007</c:v>
                </c:pt>
                <c:pt idx="186">
                  <c:v>9.35</c:v>
                </c:pt>
                <c:pt idx="187">
                  <c:v>9.4</c:v>
                </c:pt>
                <c:pt idx="188">
                  <c:v>9.4500000000000011</c:v>
                </c:pt>
                <c:pt idx="189">
                  <c:v>9.5</c:v>
                </c:pt>
                <c:pt idx="190">
                  <c:v>9.5500000000000007</c:v>
                </c:pt>
                <c:pt idx="191">
                  <c:v>9.6000000000000014</c:v>
                </c:pt>
                <c:pt idx="192">
                  <c:v>9.65</c:v>
                </c:pt>
                <c:pt idx="193">
                  <c:v>9.7000000000000011</c:v>
                </c:pt>
                <c:pt idx="194">
                  <c:v>9.75</c:v>
                </c:pt>
                <c:pt idx="195">
                  <c:v>9.8000000000000007</c:v>
                </c:pt>
                <c:pt idx="196">
                  <c:v>9.8500000000000014</c:v>
                </c:pt>
                <c:pt idx="197">
                  <c:v>9.9</c:v>
                </c:pt>
                <c:pt idx="198">
                  <c:v>9.9500000000000011</c:v>
                </c:pt>
                <c:pt idx="199">
                  <c:v>10</c:v>
                </c:pt>
                <c:pt idx="200">
                  <c:v>10.050000000000001</c:v>
                </c:pt>
                <c:pt idx="201">
                  <c:v>10.100000000000001</c:v>
                </c:pt>
                <c:pt idx="202">
                  <c:v>10.15</c:v>
                </c:pt>
                <c:pt idx="203">
                  <c:v>10.200000000000001</c:v>
                </c:pt>
                <c:pt idx="204">
                  <c:v>10.25</c:v>
                </c:pt>
                <c:pt idx="205">
                  <c:v>10.3</c:v>
                </c:pt>
                <c:pt idx="206">
                  <c:v>10.350000000000001</c:v>
                </c:pt>
                <c:pt idx="207">
                  <c:v>10.4</c:v>
                </c:pt>
                <c:pt idx="208">
                  <c:v>10.450000000000001</c:v>
                </c:pt>
                <c:pt idx="209">
                  <c:v>10.5</c:v>
                </c:pt>
                <c:pt idx="210">
                  <c:v>10.55</c:v>
                </c:pt>
                <c:pt idx="211">
                  <c:v>10.600000000000001</c:v>
                </c:pt>
                <c:pt idx="212">
                  <c:v>10.65</c:v>
                </c:pt>
                <c:pt idx="213">
                  <c:v>10.700000000000001</c:v>
                </c:pt>
                <c:pt idx="214">
                  <c:v>10.75</c:v>
                </c:pt>
                <c:pt idx="215">
                  <c:v>10.8</c:v>
                </c:pt>
                <c:pt idx="216">
                  <c:v>10.850000000000001</c:v>
                </c:pt>
                <c:pt idx="217">
                  <c:v>10.9</c:v>
                </c:pt>
                <c:pt idx="218">
                  <c:v>10.950000000000001</c:v>
                </c:pt>
                <c:pt idx="219">
                  <c:v>11</c:v>
                </c:pt>
                <c:pt idx="220">
                  <c:v>11.05</c:v>
                </c:pt>
                <c:pt idx="221">
                  <c:v>11.100000000000001</c:v>
                </c:pt>
                <c:pt idx="222">
                  <c:v>11.15</c:v>
                </c:pt>
                <c:pt idx="223">
                  <c:v>11.200000000000001</c:v>
                </c:pt>
                <c:pt idx="224">
                  <c:v>11.25</c:v>
                </c:pt>
                <c:pt idx="225">
                  <c:v>11.3</c:v>
                </c:pt>
                <c:pt idx="226">
                  <c:v>11.350000000000001</c:v>
                </c:pt>
                <c:pt idx="227">
                  <c:v>11.4</c:v>
                </c:pt>
                <c:pt idx="228">
                  <c:v>11.450000000000001</c:v>
                </c:pt>
                <c:pt idx="229">
                  <c:v>11.5</c:v>
                </c:pt>
                <c:pt idx="230">
                  <c:v>11.55</c:v>
                </c:pt>
                <c:pt idx="231">
                  <c:v>11.600000000000001</c:v>
                </c:pt>
                <c:pt idx="232">
                  <c:v>11.65</c:v>
                </c:pt>
                <c:pt idx="233">
                  <c:v>11.700000000000001</c:v>
                </c:pt>
                <c:pt idx="234">
                  <c:v>11.75</c:v>
                </c:pt>
                <c:pt idx="235">
                  <c:v>11.8</c:v>
                </c:pt>
                <c:pt idx="236">
                  <c:v>11.850000000000001</c:v>
                </c:pt>
                <c:pt idx="237">
                  <c:v>11.9</c:v>
                </c:pt>
              </c:numCache>
            </c:numRef>
          </c:xVal>
          <c:yVal>
            <c:numRef>
              <c:f>[CSA_021218_ThorlabsLivePig.xlsx]SS!$N$3:$N$240</c:f>
              <c:numCache>
                <c:formatCode>General</c:formatCode>
                <c:ptCount val="238"/>
                <c:pt idx="0">
                  <c:v>6.5552099609374999</c:v>
                </c:pt>
                <c:pt idx="1">
                  <c:v>5.8496435546874999</c:v>
                </c:pt>
                <c:pt idx="2">
                  <c:v>5.3308447265624999</c:v>
                </c:pt>
                <c:pt idx="3">
                  <c:v>4.6045263671874999</c:v>
                </c:pt>
                <c:pt idx="4">
                  <c:v>4.0857275390624999</c:v>
                </c:pt>
                <c:pt idx="5">
                  <c:v>3.5876806640624999</c:v>
                </c:pt>
                <c:pt idx="6">
                  <c:v>3.1103208923339798</c:v>
                </c:pt>
                <c:pt idx="7">
                  <c:v>2.8405455017089798</c:v>
                </c:pt>
                <c:pt idx="8">
                  <c:v>2.4255064392089798</c:v>
                </c:pt>
                <c:pt idx="9">
                  <c:v>2.0934751892089798</c:v>
                </c:pt>
                <c:pt idx="10">
                  <c:v>1.8652037048339798</c:v>
                </c:pt>
                <c:pt idx="11">
                  <c:v>1.5124205017089798</c:v>
                </c:pt>
                <c:pt idx="12">
                  <c:v>1.3464048767089798</c:v>
                </c:pt>
                <c:pt idx="13">
                  <c:v>1.1388853454589798</c:v>
                </c:pt>
                <c:pt idx="14">
                  <c:v>0.78610214233397979</c:v>
                </c:pt>
                <c:pt idx="15">
                  <c:v>0.68234237670897979</c:v>
                </c:pt>
                <c:pt idx="16">
                  <c:v>0.55783065795897979</c:v>
                </c:pt>
                <c:pt idx="17">
                  <c:v>0.41256698608397979</c:v>
                </c:pt>
                <c:pt idx="18">
                  <c:v>0.28805526733397979</c:v>
                </c:pt>
                <c:pt idx="19">
                  <c:v>0.39181503295897979</c:v>
                </c:pt>
                <c:pt idx="20">
                  <c:v>0.35031112670897979</c:v>
                </c:pt>
                <c:pt idx="21">
                  <c:v>0.35031112670897979</c:v>
                </c:pt>
                <c:pt idx="22">
                  <c:v>0.26730331420897979</c:v>
                </c:pt>
                <c:pt idx="23">
                  <c:v>0.26730331420897979</c:v>
                </c:pt>
                <c:pt idx="24">
                  <c:v>0.20504745483397979</c:v>
                </c:pt>
                <c:pt idx="25">
                  <c:v>-2.3224029541020208E-2</c:v>
                </c:pt>
                <c:pt idx="26">
                  <c:v>-6.4727935791020208E-2</c:v>
                </c:pt>
                <c:pt idx="27">
                  <c:v>-6.4727935791020208E-2</c:v>
                </c:pt>
                <c:pt idx="28">
                  <c:v>-6.4727935791020208E-2</c:v>
                </c:pt>
                <c:pt idx="29">
                  <c:v>8.0535736083979792E-2</c:v>
                </c:pt>
                <c:pt idx="30">
                  <c:v>0.12203964233397979</c:v>
                </c:pt>
                <c:pt idx="31">
                  <c:v>0.24655136108397979</c:v>
                </c:pt>
                <c:pt idx="32">
                  <c:v>0.22579940795897979</c:v>
                </c:pt>
                <c:pt idx="33">
                  <c:v>0.16354354858397979</c:v>
                </c:pt>
                <c:pt idx="34">
                  <c:v>0.51632675170897979</c:v>
                </c:pt>
                <c:pt idx="35">
                  <c:v>1.8236997985839798</c:v>
                </c:pt>
                <c:pt idx="36">
                  <c:v>3.5046080017089798</c:v>
                </c:pt>
                <c:pt idx="37">
                  <c:v>5.3515966796874999</c:v>
                </c:pt>
                <c:pt idx="38">
                  <c:v>6.9910009765624999</c:v>
                </c:pt>
                <c:pt idx="39">
                  <c:v>8.422950592041019</c:v>
                </c:pt>
                <c:pt idx="40">
                  <c:v>9.813331451416019</c:v>
                </c:pt>
                <c:pt idx="41">
                  <c:v>10.871681060791019</c:v>
                </c:pt>
                <c:pt idx="42">
                  <c:v>11.909278717041019</c:v>
                </c:pt>
                <c:pt idx="43">
                  <c:v>12.946941223144531</c:v>
                </c:pt>
                <c:pt idx="44">
                  <c:v>13.880779113769529</c:v>
                </c:pt>
                <c:pt idx="45">
                  <c:v>14.918376770019529</c:v>
                </c:pt>
                <c:pt idx="46">
                  <c:v>15.769206848144499</c:v>
                </c:pt>
                <c:pt idx="47">
                  <c:v>16.516342010498001</c:v>
                </c:pt>
                <c:pt idx="48">
                  <c:v>17.429427947998001</c:v>
                </c:pt>
                <c:pt idx="49">
                  <c:v>18.051986541748001</c:v>
                </c:pt>
                <c:pt idx="50">
                  <c:v>17.802963104248001</c:v>
                </c:pt>
                <c:pt idx="51">
                  <c:v>16.972884979248001</c:v>
                </c:pt>
                <c:pt idx="52">
                  <c:v>16.474838104248001</c:v>
                </c:pt>
                <c:pt idx="53">
                  <c:v>15.997478332519499</c:v>
                </c:pt>
                <c:pt idx="54">
                  <c:v>15.582439270019529</c:v>
                </c:pt>
                <c:pt idx="55">
                  <c:v>15.395671691894529</c:v>
                </c:pt>
                <c:pt idx="56">
                  <c:v>13.486492004394531</c:v>
                </c:pt>
                <c:pt idx="57">
                  <c:v>11.681007232666019</c:v>
                </c:pt>
                <c:pt idx="58">
                  <c:v>10.249122467041019</c:v>
                </c:pt>
                <c:pt idx="59">
                  <c:v>9.087013092041019</c:v>
                </c:pt>
                <c:pt idx="60">
                  <c:v>8.070167388916019</c:v>
                </c:pt>
                <c:pt idx="61">
                  <c:v>7.1570166015624999</c:v>
                </c:pt>
                <c:pt idx="62">
                  <c:v>6.4099462890624999</c:v>
                </c:pt>
                <c:pt idx="63">
                  <c:v>5.6421240234374999</c:v>
                </c:pt>
                <c:pt idx="64">
                  <c:v>5.0818212890624999</c:v>
                </c:pt>
                <c:pt idx="65">
                  <c:v>4.5215185546874999</c:v>
                </c:pt>
                <c:pt idx="66">
                  <c:v>4.0027197265624999</c:v>
                </c:pt>
                <c:pt idx="67">
                  <c:v>3.6291845703124999</c:v>
                </c:pt>
                <c:pt idx="68">
                  <c:v>3.1518247985839798</c:v>
                </c:pt>
                <c:pt idx="69">
                  <c:v>2.7160337829589798</c:v>
                </c:pt>
                <c:pt idx="70">
                  <c:v>2.2179869079589798</c:v>
                </c:pt>
                <c:pt idx="71">
                  <c:v>1.9067076110839798</c:v>
                </c:pt>
                <c:pt idx="72">
                  <c:v>1.6161802673339798</c:v>
                </c:pt>
                <c:pt idx="73">
                  <c:v>1.2633970642089798</c:v>
                </c:pt>
                <c:pt idx="74">
                  <c:v>1.1388853454589798</c:v>
                </c:pt>
                <c:pt idx="75">
                  <c:v>0.91061386108397979</c:v>
                </c:pt>
                <c:pt idx="76">
                  <c:v>0.84835800170897979</c:v>
                </c:pt>
                <c:pt idx="77">
                  <c:v>0.68234237670897979</c:v>
                </c:pt>
                <c:pt idx="78">
                  <c:v>0.59933456420897979</c:v>
                </c:pt>
                <c:pt idx="79">
                  <c:v>0.41256698608397979</c:v>
                </c:pt>
                <c:pt idx="80">
                  <c:v>0.24655136108397979</c:v>
                </c:pt>
                <c:pt idx="81">
                  <c:v>5.9783782958979792E-2</c:v>
                </c:pt>
                <c:pt idx="82">
                  <c:v>8.0535736083979792E-2</c:v>
                </c:pt>
                <c:pt idx="83">
                  <c:v>0.10128768920897979</c:v>
                </c:pt>
                <c:pt idx="84">
                  <c:v>0.10128768920897979</c:v>
                </c:pt>
                <c:pt idx="85">
                  <c:v>0.10128768920897979</c:v>
                </c:pt>
                <c:pt idx="86">
                  <c:v>0.18429550170897979</c:v>
                </c:pt>
                <c:pt idx="87">
                  <c:v>0.16354354858397979</c:v>
                </c:pt>
                <c:pt idx="88">
                  <c:v>0.10128768920897979</c:v>
                </c:pt>
                <c:pt idx="89">
                  <c:v>0.18429550170897979</c:v>
                </c:pt>
                <c:pt idx="90">
                  <c:v>0.16354354858397979</c:v>
                </c:pt>
                <c:pt idx="91">
                  <c:v>-2.3224029541020208E-2</c:v>
                </c:pt>
                <c:pt idx="92">
                  <c:v>-0.20999160766602021</c:v>
                </c:pt>
                <c:pt idx="93">
                  <c:v>-0.18923965454102021</c:v>
                </c:pt>
                <c:pt idx="94">
                  <c:v>-0.10623184204102021</c:v>
                </c:pt>
                <c:pt idx="95">
                  <c:v>3.9031829833979792E-2</c:v>
                </c:pt>
                <c:pt idx="96">
                  <c:v>0.57858261108397979</c:v>
                </c:pt>
                <c:pt idx="97">
                  <c:v>2.0519712829589798</c:v>
                </c:pt>
                <c:pt idx="98">
                  <c:v>3.8159521484374999</c:v>
                </c:pt>
                <c:pt idx="99">
                  <c:v>5.8288916015624999</c:v>
                </c:pt>
                <c:pt idx="100">
                  <c:v>7.6135595703124999</c:v>
                </c:pt>
                <c:pt idx="101">
                  <c:v>8.920997467041019</c:v>
                </c:pt>
                <c:pt idx="102">
                  <c:v>10.041602935791019</c:v>
                </c:pt>
                <c:pt idx="103">
                  <c:v>11.182960357666019</c:v>
                </c:pt>
                <c:pt idx="104">
                  <c:v>12.303630676269531</c:v>
                </c:pt>
                <c:pt idx="105">
                  <c:v>13.403484191894531</c:v>
                </c:pt>
                <c:pt idx="106">
                  <c:v>14.233562316894529</c:v>
                </c:pt>
                <c:pt idx="107">
                  <c:v>15.063640441894529</c:v>
                </c:pt>
                <c:pt idx="108">
                  <c:v>16.018230285644499</c:v>
                </c:pt>
                <c:pt idx="109">
                  <c:v>16.744613494873001</c:v>
                </c:pt>
                <c:pt idx="110">
                  <c:v>17.450179901123001</c:v>
                </c:pt>
                <c:pt idx="111">
                  <c:v>18.176498260498001</c:v>
                </c:pt>
                <c:pt idx="112">
                  <c:v>17.699203338623001</c:v>
                </c:pt>
                <c:pt idx="113">
                  <c:v>16.972884979248001</c:v>
                </c:pt>
                <c:pt idx="114">
                  <c:v>16.474838104248001</c:v>
                </c:pt>
                <c:pt idx="115">
                  <c:v>16.059734191894499</c:v>
                </c:pt>
                <c:pt idx="116">
                  <c:v>15.789958801269499</c:v>
                </c:pt>
                <c:pt idx="117">
                  <c:v>15.540935363769529</c:v>
                </c:pt>
                <c:pt idx="118">
                  <c:v>13.278972473144531</c:v>
                </c:pt>
                <c:pt idx="119">
                  <c:v>11.514991607666019</c:v>
                </c:pt>
                <c:pt idx="120">
                  <c:v>10.020850982666019</c:v>
                </c:pt>
                <c:pt idx="121">
                  <c:v>8.900245513916019</c:v>
                </c:pt>
                <c:pt idx="122">
                  <c:v>7.8833998107910199</c:v>
                </c:pt>
                <c:pt idx="123">
                  <c:v>7.0740087890624999</c:v>
                </c:pt>
                <c:pt idx="124">
                  <c:v>6.2854345703124999</c:v>
                </c:pt>
                <c:pt idx="125">
                  <c:v>5.5383642578124999</c:v>
                </c:pt>
                <c:pt idx="126">
                  <c:v>4.9158056640624999</c:v>
                </c:pt>
                <c:pt idx="127">
                  <c:v>4.5422705078124999</c:v>
                </c:pt>
                <c:pt idx="128">
                  <c:v>4.0027197265624999</c:v>
                </c:pt>
                <c:pt idx="129">
                  <c:v>3.5046080017089798</c:v>
                </c:pt>
                <c:pt idx="130">
                  <c:v>3.0688169860839798</c:v>
                </c:pt>
                <c:pt idx="131">
                  <c:v>2.6745298767089798</c:v>
                </c:pt>
                <c:pt idx="132">
                  <c:v>2.3009947204589798</c:v>
                </c:pt>
                <c:pt idx="133">
                  <c:v>2.0312193298339798</c:v>
                </c:pt>
                <c:pt idx="134">
                  <c:v>1.6784361267089798</c:v>
                </c:pt>
                <c:pt idx="135">
                  <c:v>1.4086607360839798</c:v>
                </c:pt>
                <c:pt idx="136">
                  <c:v>1.0558775329589798</c:v>
                </c:pt>
                <c:pt idx="137">
                  <c:v>0.80685409545897979</c:v>
                </c:pt>
                <c:pt idx="138">
                  <c:v>0.80685409545897979</c:v>
                </c:pt>
                <c:pt idx="139">
                  <c:v>0.51632675170897979</c:v>
                </c:pt>
                <c:pt idx="140">
                  <c:v>0.47482284545897979</c:v>
                </c:pt>
                <c:pt idx="141">
                  <c:v>0.37106307983397979</c:v>
                </c:pt>
                <c:pt idx="142">
                  <c:v>0.41256698608397979</c:v>
                </c:pt>
                <c:pt idx="143">
                  <c:v>0.22579940795897979</c:v>
                </c:pt>
                <c:pt idx="144">
                  <c:v>0.32955917358397979</c:v>
                </c:pt>
                <c:pt idx="145">
                  <c:v>0.24655136108397979</c:v>
                </c:pt>
                <c:pt idx="146">
                  <c:v>8.0535736083979792E-2</c:v>
                </c:pt>
                <c:pt idx="147">
                  <c:v>-4.3975982666020208E-2</c:v>
                </c:pt>
                <c:pt idx="148">
                  <c:v>-0.10623184204102021</c:v>
                </c:pt>
                <c:pt idx="149">
                  <c:v>-2.3224029541020208E-2</c:v>
                </c:pt>
                <c:pt idx="150">
                  <c:v>1.8279876708979792E-2</c:v>
                </c:pt>
                <c:pt idx="151">
                  <c:v>5.9783782958979792E-2</c:v>
                </c:pt>
                <c:pt idx="152">
                  <c:v>0.16354354858397979</c:v>
                </c:pt>
                <c:pt idx="153">
                  <c:v>0.22579940795897979</c:v>
                </c:pt>
                <c:pt idx="154">
                  <c:v>0.20504745483397979</c:v>
                </c:pt>
                <c:pt idx="155">
                  <c:v>0.20504745483397979</c:v>
                </c:pt>
                <c:pt idx="156">
                  <c:v>0.10128768920897979</c:v>
                </c:pt>
                <c:pt idx="157">
                  <c:v>3.9031829833979792E-2</c:v>
                </c:pt>
                <c:pt idx="158">
                  <c:v>0.51632675170897979</c:v>
                </c:pt>
                <c:pt idx="159">
                  <c:v>1.9897154235839798</c:v>
                </c:pt>
                <c:pt idx="160">
                  <c:v>4.1064794921874999</c:v>
                </c:pt>
                <c:pt idx="161">
                  <c:v>5.8703955078124999</c:v>
                </c:pt>
                <c:pt idx="162">
                  <c:v>7.4060400390624999</c:v>
                </c:pt>
                <c:pt idx="163">
                  <c:v>8.879493560791019</c:v>
                </c:pt>
                <c:pt idx="164">
                  <c:v>9.979347076416019</c:v>
                </c:pt>
                <c:pt idx="165">
                  <c:v>11.265968170166019</c:v>
                </c:pt>
                <c:pt idx="166">
                  <c:v>12.469646301269531</c:v>
                </c:pt>
                <c:pt idx="167">
                  <c:v>13.673259582519529</c:v>
                </c:pt>
                <c:pt idx="168">
                  <c:v>14.337322082519529</c:v>
                </c:pt>
                <c:pt idx="169">
                  <c:v>15.291911926269529</c:v>
                </c:pt>
                <c:pt idx="170">
                  <c:v>16.142742004394499</c:v>
                </c:pt>
                <c:pt idx="171">
                  <c:v>17.014388885498001</c:v>
                </c:pt>
                <c:pt idx="172">
                  <c:v>17.844467010498001</c:v>
                </c:pt>
                <c:pt idx="173">
                  <c:v>18.218002166748001</c:v>
                </c:pt>
                <c:pt idx="174">
                  <c:v>17.387924041748001</c:v>
                </c:pt>
                <c:pt idx="175">
                  <c:v>16.869125213623001</c:v>
                </c:pt>
                <c:pt idx="176">
                  <c:v>16.350326385498001</c:v>
                </c:pt>
                <c:pt idx="177">
                  <c:v>15.997478332519499</c:v>
                </c:pt>
                <c:pt idx="178">
                  <c:v>15.748454895019499</c:v>
                </c:pt>
                <c:pt idx="179">
                  <c:v>15.478679504394529</c:v>
                </c:pt>
                <c:pt idx="180">
                  <c:v>12.884685363769531</c:v>
                </c:pt>
                <c:pt idx="181">
                  <c:v>11.203712310791019</c:v>
                </c:pt>
                <c:pt idx="182">
                  <c:v>9.937843170166019</c:v>
                </c:pt>
                <c:pt idx="183">
                  <c:v>8.796485748291019</c:v>
                </c:pt>
                <c:pt idx="184">
                  <c:v>7.8626478576660199</c:v>
                </c:pt>
                <c:pt idx="185">
                  <c:v>6.9287451171874999</c:v>
                </c:pt>
                <c:pt idx="186">
                  <c:v>6.2646826171874999</c:v>
                </c:pt>
                <c:pt idx="187">
                  <c:v>5.6421240234374999</c:v>
                </c:pt>
                <c:pt idx="188">
                  <c:v>5.1233251953124999</c:v>
                </c:pt>
                <c:pt idx="189">
                  <c:v>4.5837744140624999</c:v>
                </c:pt>
                <c:pt idx="190">
                  <c:v>4.0027197265624999</c:v>
                </c:pt>
                <c:pt idx="191">
                  <c:v>3.4423521423339798</c:v>
                </c:pt>
                <c:pt idx="192">
                  <c:v>2.8612974548339798</c:v>
                </c:pt>
                <c:pt idx="193">
                  <c:v>2.5915220642089798</c:v>
                </c:pt>
                <c:pt idx="194">
                  <c:v>2.2594908142089798</c:v>
                </c:pt>
                <c:pt idx="195">
                  <c:v>1.9482115173339798</c:v>
                </c:pt>
                <c:pt idx="196">
                  <c:v>1.4709165954589798</c:v>
                </c:pt>
                <c:pt idx="197">
                  <c:v>1.3464048767089798</c:v>
                </c:pt>
                <c:pt idx="198">
                  <c:v>1.1388853454589798</c:v>
                </c:pt>
                <c:pt idx="199">
                  <c:v>0.91061386108397979</c:v>
                </c:pt>
                <c:pt idx="200">
                  <c:v>0.84835800170897979</c:v>
                </c:pt>
                <c:pt idx="201">
                  <c:v>0.68234237670897979</c:v>
                </c:pt>
                <c:pt idx="202">
                  <c:v>0.39181503295897979</c:v>
                </c:pt>
                <c:pt idx="203">
                  <c:v>0.24655136108397979</c:v>
                </c:pt>
                <c:pt idx="204">
                  <c:v>0.20504745483397979</c:v>
                </c:pt>
                <c:pt idx="205">
                  <c:v>0.16354354858397979</c:v>
                </c:pt>
                <c:pt idx="206">
                  <c:v>0.18429550170897979</c:v>
                </c:pt>
                <c:pt idx="207">
                  <c:v>0.16354354858397979</c:v>
                </c:pt>
                <c:pt idx="208">
                  <c:v>0.28805526733397979</c:v>
                </c:pt>
                <c:pt idx="209">
                  <c:v>0.20504745483397979</c:v>
                </c:pt>
                <c:pt idx="210">
                  <c:v>8.0535736083979792E-2</c:v>
                </c:pt>
                <c:pt idx="211">
                  <c:v>0.20504745483397979</c:v>
                </c:pt>
                <c:pt idx="212">
                  <c:v>0.12203964233397979</c:v>
                </c:pt>
                <c:pt idx="213">
                  <c:v>-0.18923965454102021</c:v>
                </c:pt>
                <c:pt idx="214">
                  <c:v>-0.14773574829102021</c:v>
                </c:pt>
                <c:pt idx="215">
                  <c:v>-8.5479888916020208E-2</c:v>
                </c:pt>
                <c:pt idx="216">
                  <c:v>-2.3224029541020208E-2</c:v>
                </c:pt>
                <c:pt idx="217">
                  <c:v>3.9031829833979792E-2</c:v>
                </c:pt>
                <c:pt idx="218">
                  <c:v>0.10128768920897979</c:v>
                </c:pt>
                <c:pt idx="219">
                  <c:v>0.16354354858397979</c:v>
                </c:pt>
                <c:pt idx="220">
                  <c:v>1.1388853454589798</c:v>
                </c:pt>
                <c:pt idx="221">
                  <c:v>2.7990415954589798</c:v>
                </c:pt>
                <c:pt idx="222">
                  <c:v>4.5630224609374999</c:v>
                </c:pt>
                <c:pt idx="223">
                  <c:v>6.4514501953124999</c:v>
                </c:pt>
                <c:pt idx="224">
                  <c:v>7.9664076232910199</c:v>
                </c:pt>
                <c:pt idx="225">
                  <c:v>9.211524810791019</c:v>
                </c:pt>
                <c:pt idx="226">
                  <c:v>10.477393951416019</c:v>
                </c:pt>
                <c:pt idx="227">
                  <c:v>11.784766998291019</c:v>
                </c:pt>
                <c:pt idx="228">
                  <c:v>12.594158020019531</c:v>
                </c:pt>
                <c:pt idx="229">
                  <c:v>13.673259582519529</c:v>
                </c:pt>
                <c:pt idx="230">
                  <c:v>14.690105285644529</c:v>
                </c:pt>
                <c:pt idx="231">
                  <c:v>15.478679504394529</c:v>
                </c:pt>
                <c:pt idx="232">
                  <c:v>16.391830291748001</c:v>
                </c:pt>
                <c:pt idx="233">
                  <c:v>17.180404510498001</c:v>
                </c:pt>
                <c:pt idx="234">
                  <c:v>18.010482635498001</c:v>
                </c:pt>
                <c:pt idx="235">
                  <c:v>18.404769744873001</c:v>
                </c:pt>
                <c:pt idx="236">
                  <c:v>17.533187713623001</c:v>
                </c:pt>
                <c:pt idx="237">
                  <c:v>17.180404510498001</c:v>
                </c:pt>
              </c:numCache>
            </c:numRef>
          </c:yVal>
          <c:smooth val="0"/>
          <c:extLst>
            <c:ext xmlns:c16="http://schemas.microsoft.com/office/drawing/2014/chart" uri="{C3380CC4-5D6E-409C-BE32-E72D297353CC}">
              <c16:uniqueId val="{00000001-A8A5-4AFD-8191-3CEC0E5316BE}"/>
            </c:ext>
          </c:extLst>
        </c:ser>
        <c:dLbls>
          <c:showLegendKey val="0"/>
          <c:showVal val="0"/>
          <c:showCatName val="0"/>
          <c:showSerName val="0"/>
          <c:showPercent val="0"/>
          <c:showBubbleSize val="0"/>
        </c:dLbls>
        <c:axId val="389824616"/>
        <c:axId val="226722840"/>
      </c:scatterChart>
      <c:valAx>
        <c:axId val="226727152"/>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r>
                  <a:rPr lang="en-US"/>
                  <a:t>Time (s)</a:t>
                </a:r>
              </a:p>
            </c:rich>
          </c:tx>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226726760"/>
        <c:crosses val="autoZero"/>
        <c:crossBetween val="midCat"/>
      </c:valAx>
      <c:valAx>
        <c:axId val="226726760"/>
        <c:scaling>
          <c:orientation val="minMax"/>
          <c:max val="165"/>
          <c:min val="135"/>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400" b="0" i="0" u="none" strike="noStrike" kern="1200" baseline="0">
                    <a:solidFill>
                      <a:schemeClr val="accent2">
                        <a:lumMod val="75000"/>
                      </a:schemeClr>
                    </a:solidFill>
                    <a:latin typeface="+mn-lt"/>
                    <a:ea typeface="+mn-ea"/>
                    <a:cs typeface="+mn-cs"/>
                  </a:defRPr>
                </a:pPr>
                <a:r>
                  <a:rPr lang="en-US">
                    <a:solidFill>
                      <a:schemeClr val="accent2">
                        <a:lumMod val="75000"/>
                      </a:schemeClr>
                    </a:solidFill>
                  </a:rPr>
                  <a:t>CSA (mm2)</a:t>
                </a:r>
              </a:p>
            </c:rich>
          </c:tx>
          <c:overlay val="0"/>
          <c:spPr>
            <a:noFill/>
            <a:ln>
              <a:noFill/>
            </a:ln>
            <a:effectLst/>
          </c:spPr>
          <c:txPr>
            <a:bodyPr rot="-5400000" spcFirstLastPara="1" vertOverflow="ellipsis" vert="horz" wrap="square" anchor="ctr" anchorCtr="1"/>
            <a:lstStyle/>
            <a:p>
              <a:pPr>
                <a:defRPr sz="1400" b="0" i="0" u="none" strike="noStrike" kern="1200" baseline="0">
                  <a:solidFill>
                    <a:schemeClr val="accent2">
                      <a:lumMod val="7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400" b="0" i="0" u="none" strike="noStrike" kern="1200" baseline="0">
                <a:solidFill>
                  <a:schemeClr val="accent2">
                    <a:lumMod val="75000"/>
                  </a:schemeClr>
                </a:solidFill>
                <a:latin typeface="+mn-lt"/>
                <a:ea typeface="+mn-ea"/>
                <a:cs typeface="+mn-cs"/>
              </a:defRPr>
            </a:pPr>
            <a:endParaRPr lang="en-US"/>
          </a:p>
        </c:txPr>
        <c:crossAx val="226727152"/>
        <c:crosses val="autoZero"/>
        <c:crossBetween val="midCat"/>
      </c:valAx>
      <c:valAx>
        <c:axId val="226722840"/>
        <c:scaling>
          <c:orientation val="minMax"/>
        </c:scaling>
        <c:delete val="0"/>
        <c:axPos val="r"/>
        <c:title>
          <c:tx>
            <c:rich>
              <a:bodyPr rot="-54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r>
                  <a:rPr lang="en-US"/>
                  <a:t>Pressure (cmH2O)</a:t>
                </a:r>
              </a:p>
            </c:rich>
          </c:tx>
          <c:overlay val="0"/>
          <c:spPr>
            <a:noFill/>
            <a:ln>
              <a:noFill/>
            </a:ln>
            <a:effectLst/>
          </c:spPr>
          <c:txPr>
            <a:bodyPr rot="-54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389824616"/>
        <c:crosses val="max"/>
        <c:crossBetween val="midCat"/>
      </c:valAx>
      <c:valAx>
        <c:axId val="389824616"/>
        <c:scaling>
          <c:orientation val="minMax"/>
        </c:scaling>
        <c:delete val="1"/>
        <c:axPos val="b"/>
        <c:numFmt formatCode="General" sourceLinked="1"/>
        <c:majorTickMark val="out"/>
        <c:minorTickMark val="none"/>
        <c:tickLblPos val="nextTo"/>
        <c:crossAx val="226722840"/>
        <c:crosses val="autoZero"/>
        <c:crossBetween val="midCat"/>
      </c:valAx>
      <c:spPr>
        <a:noFill/>
        <a:ln w="12700">
          <a:solidFill>
            <a:schemeClr val="tx1"/>
          </a:solidFill>
        </a:ln>
        <a:effectLst/>
      </c:spPr>
    </c:plotArea>
    <c:plotVisOnly val="1"/>
    <c:dispBlanksAs val="gap"/>
    <c:showDLblsOverMax val="0"/>
  </c:chart>
  <c:spPr>
    <a:noFill/>
    <a:ln>
      <a:noFill/>
    </a:ln>
    <a:effectLst/>
  </c:spPr>
  <c:txPr>
    <a:bodyPr/>
    <a:lstStyle/>
    <a:p>
      <a:pPr>
        <a:defRPr sz="1400"/>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7955772496763697"/>
          <c:y val="5.7060367454068242E-2"/>
          <c:w val="0.64813933326207529"/>
          <c:h val="0.6423826188393118"/>
        </c:manualLayout>
      </c:layout>
      <c:scatterChart>
        <c:scatterStyle val="lineMarker"/>
        <c:varyColors val="0"/>
        <c:ser>
          <c:idx val="1"/>
          <c:order val="1"/>
          <c:tx>
            <c:v>CSA_30cmH2O</c:v>
          </c:tx>
          <c:spPr>
            <a:ln w="19050" cap="rnd">
              <a:solidFill>
                <a:schemeClr val="accent2"/>
              </a:solidFill>
              <a:round/>
            </a:ln>
            <a:effectLst/>
          </c:spPr>
          <c:marker>
            <c:symbol val="none"/>
          </c:marker>
          <c:xVal>
            <c:numRef>
              <c:f>[CSA_021218_ThorlabsLivePig.xlsx]SS!$B$3:$B$240</c:f>
              <c:numCache>
                <c:formatCode>General</c:formatCode>
                <c:ptCount val="238"/>
                <c:pt idx="0">
                  <c:v>0.05</c:v>
                </c:pt>
                <c:pt idx="1">
                  <c:v>0.1</c:v>
                </c:pt>
                <c:pt idx="2">
                  <c:v>0.15000000000000002</c:v>
                </c:pt>
                <c:pt idx="3">
                  <c:v>0.2</c:v>
                </c:pt>
                <c:pt idx="4">
                  <c:v>0.25</c:v>
                </c:pt>
                <c:pt idx="5">
                  <c:v>0.30000000000000004</c:v>
                </c:pt>
                <c:pt idx="6">
                  <c:v>0.35000000000000003</c:v>
                </c:pt>
                <c:pt idx="7">
                  <c:v>0.4</c:v>
                </c:pt>
                <c:pt idx="8">
                  <c:v>0.45</c:v>
                </c:pt>
                <c:pt idx="9">
                  <c:v>0.5</c:v>
                </c:pt>
                <c:pt idx="10">
                  <c:v>0.55000000000000004</c:v>
                </c:pt>
                <c:pt idx="11">
                  <c:v>0.60000000000000009</c:v>
                </c:pt>
                <c:pt idx="12">
                  <c:v>0.65</c:v>
                </c:pt>
                <c:pt idx="13">
                  <c:v>0.70000000000000007</c:v>
                </c:pt>
                <c:pt idx="14">
                  <c:v>0.75</c:v>
                </c:pt>
                <c:pt idx="15">
                  <c:v>0.8</c:v>
                </c:pt>
                <c:pt idx="16">
                  <c:v>0.85000000000000009</c:v>
                </c:pt>
                <c:pt idx="17">
                  <c:v>0.9</c:v>
                </c:pt>
                <c:pt idx="18">
                  <c:v>0.95000000000000007</c:v>
                </c:pt>
                <c:pt idx="19">
                  <c:v>1</c:v>
                </c:pt>
                <c:pt idx="20">
                  <c:v>1.05</c:v>
                </c:pt>
                <c:pt idx="21">
                  <c:v>1.1000000000000001</c:v>
                </c:pt>
                <c:pt idx="22">
                  <c:v>1.1500000000000001</c:v>
                </c:pt>
                <c:pt idx="23">
                  <c:v>1.2000000000000002</c:v>
                </c:pt>
                <c:pt idx="24">
                  <c:v>1.25</c:v>
                </c:pt>
                <c:pt idx="25">
                  <c:v>1.3</c:v>
                </c:pt>
                <c:pt idx="26">
                  <c:v>1.35</c:v>
                </c:pt>
                <c:pt idx="27">
                  <c:v>1.4000000000000001</c:v>
                </c:pt>
                <c:pt idx="28">
                  <c:v>1.4500000000000002</c:v>
                </c:pt>
                <c:pt idx="29">
                  <c:v>1.5</c:v>
                </c:pt>
                <c:pt idx="30">
                  <c:v>1.55</c:v>
                </c:pt>
                <c:pt idx="31">
                  <c:v>1.6</c:v>
                </c:pt>
                <c:pt idx="32">
                  <c:v>1.6500000000000001</c:v>
                </c:pt>
                <c:pt idx="33">
                  <c:v>1.7000000000000002</c:v>
                </c:pt>
                <c:pt idx="34">
                  <c:v>1.75</c:v>
                </c:pt>
                <c:pt idx="35">
                  <c:v>1.8</c:v>
                </c:pt>
                <c:pt idx="36">
                  <c:v>1.85</c:v>
                </c:pt>
                <c:pt idx="37">
                  <c:v>1.9000000000000001</c:v>
                </c:pt>
                <c:pt idx="38">
                  <c:v>1.9500000000000002</c:v>
                </c:pt>
                <c:pt idx="39">
                  <c:v>2</c:v>
                </c:pt>
                <c:pt idx="40">
                  <c:v>2.0500000000000003</c:v>
                </c:pt>
                <c:pt idx="41">
                  <c:v>2.1</c:v>
                </c:pt>
                <c:pt idx="42">
                  <c:v>2.15</c:v>
                </c:pt>
                <c:pt idx="43">
                  <c:v>2.2000000000000002</c:v>
                </c:pt>
                <c:pt idx="44">
                  <c:v>2.25</c:v>
                </c:pt>
                <c:pt idx="45">
                  <c:v>2.3000000000000003</c:v>
                </c:pt>
                <c:pt idx="46">
                  <c:v>2.35</c:v>
                </c:pt>
                <c:pt idx="47">
                  <c:v>2.4000000000000004</c:v>
                </c:pt>
                <c:pt idx="48">
                  <c:v>2.4500000000000002</c:v>
                </c:pt>
                <c:pt idx="49">
                  <c:v>2.5</c:v>
                </c:pt>
                <c:pt idx="50">
                  <c:v>2.5500000000000003</c:v>
                </c:pt>
                <c:pt idx="51">
                  <c:v>2.6</c:v>
                </c:pt>
                <c:pt idx="52">
                  <c:v>2.6500000000000004</c:v>
                </c:pt>
                <c:pt idx="53">
                  <c:v>2.7</c:v>
                </c:pt>
                <c:pt idx="54">
                  <c:v>2.75</c:v>
                </c:pt>
                <c:pt idx="55">
                  <c:v>2.8000000000000003</c:v>
                </c:pt>
                <c:pt idx="56">
                  <c:v>2.85</c:v>
                </c:pt>
                <c:pt idx="57">
                  <c:v>2.9000000000000004</c:v>
                </c:pt>
                <c:pt idx="58">
                  <c:v>2.95</c:v>
                </c:pt>
                <c:pt idx="59">
                  <c:v>3</c:v>
                </c:pt>
                <c:pt idx="60">
                  <c:v>3.0500000000000003</c:v>
                </c:pt>
                <c:pt idx="61">
                  <c:v>3.1</c:v>
                </c:pt>
                <c:pt idx="62">
                  <c:v>3.1500000000000004</c:v>
                </c:pt>
                <c:pt idx="63">
                  <c:v>3.2</c:v>
                </c:pt>
                <c:pt idx="64">
                  <c:v>3.25</c:v>
                </c:pt>
                <c:pt idx="65">
                  <c:v>3.3000000000000003</c:v>
                </c:pt>
                <c:pt idx="66">
                  <c:v>3.35</c:v>
                </c:pt>
                <c:pt idx="67">
                  <c:v>3.4000000000000004</c:v>
                </c:pt>
                <c:pt idx="68">
                  <c:v>3.45</c:v>
                </c:pt>
                <c:pt idx="69">
                  <c:v>3.5</c:v>
                </c:pt>
                <c:pt idx="70">
                  <c:v>3.5500000000000003</c:v>
                </c:pt>
                <c:pt idx="71">
                  <c:v>3.6</c:v>
                </c:pt>
                <c:pt idx="72">
                  <c:v>3.6500000000000004</c:v>
                </c:pt>
                <c:pt idx="73">
                  <c:v>3.7</c:v>
                </c:pt>
                <c:pt idx="74">
                  <c:v>3.75</c:v>
                </c:pt>
                <c:pt idx="75">
                  <c:v>3.8000000000000003</c:v>
                </c:pt>
                <c:pt idx="76">
                  <c:v>3.85</c:v>
                </c:pt>
                <c:pt idx="77">
                  <c:v>3.9000000000000004</c:v>
                </c:pt>
                <c:pt idx="78">
                  <c:v>3.95</c:v>
                </c:pt>
                <c:pt idx="79">
                  <c:v>4</c:v>
                </c:pt>
                <c:pt idx="80">
                  <c:v>4.05</c:v>
                </c:pt>
                <c:pt idx="81">
                  <c:v>4.1000000000000005</c:v>
                </c:pt>
                <c:pt idx="82">
                  <c:v>4.1500000000000004</c:v>
                </c:pt>
                <c:pt idx="83">
                  <c:v>4.2</c:v>
                </c:pt>
                <c:pt idx="84">
                  <c:v>4.25</c:v>
                </c:pt>
                <c:pt idx="85">
                  <c:v>4.3</c:v>
                </c:pt>
                <c:pt idx="86">
                  <c:v>4.3500000000000005</c:v>
                </c:pt>
                <c:pt idx="87">
                  <c:v>4.4000000000000004</c:v>
                </c:pt>
                <c:pt idx="88">
                  <c:v>4.45</c:v>
                </c:pt>
                <c:pt idx="89">
                  <c:v>4.5</c:v>
                </c:pt>
                <c:pt idx="90">
                  <c:v>4.55</c:v>
                </c:pt>
                <c:pt idx="91">
                  <c:v>4.6000000000000005</c:v>
                </c:pt>
                <c:pt idx="92">
                  <c:v>4.6500000000000004</c:v>
                </c:pt>
                <c:pt idx="93">
                  <c:v>4.7</c:v>
                </c:pt>
                <c:pt idx="94">
                  <c:v>4.75</c:v>
                </c:pt>
                <c:pt idx="95">
                  <c:v>4.8000000000000007</c:v>
                </c:pt>
                <c:pt idx="96">
                  <c:v>4.8500000000000005</c:v>
                </c:pt>
                <c:pt idx="97">
                  <c:v>4.9000000000000004</c:v>
                </c:pt>
                <c:pt idx="98">
                  <c:v>4.95</c:v>
                </c:pt>
                <c:pt idx="99">
                  <c:v>5</c:v>
                </c:pt>
                <c:pt idx="100">
                  <c:v>5.0500000000000007</c:v>
                </c:pt>
                <c:pt idx="101">
                  <c:v>5.1000000000000005</c:v>
                </c:pt>
                <c:pt idx="102">
                  <c:v>5.15</c:v>
                </c:pt>
                <c:pt idx="103">
                  <c:v>5.2</c:v>
                </c:pt>
                <c:pt idx="104">
                  <c:v>5.25</c:v>
                </c:pt>
                <c:pt idx="105">
                  <c:v>5.3000000000000007</c:v>
                </c:pt>
                <c:pt idx="106">
                  <c:v>5.3500000000000005</c:v>
                </c:pt>
                <c:pt idx="107">
                  <c:v>5.4</c:v>
                </c:pt>
                <c:pt idx="108">
                  <c:v>5.45</c:v>
                </c:pt>
                <c:pt idx="109">
                  <c:v>5.5</c:v>
                </c:pt>
                <c:pt idx="110">
                  <c:v>5.5500000000000007</c:v>
                </c:pt>
                <c:pt idx="111">
                  <c:v>5.6000000000000005</c:v>
                </c:pt>
                <c:pt idx="112">
                  <c:v>5.65</c:v>
                </c:pt>
                <c:pt idx="113">
                  <c:v>5.7</c:v>
                </c:pt>
                <c:pt idx="114">
                  <c:v>5.75</c:v>
                </c:pt>
                <c:pt idx="115">
                  <c:v>5.8000000000000007</c:v>
                </c:pt>
                <c:pt idx="116">
                  <c:v>5.8500000000000005</c:v>
                </c:pt>
                <c:pt idx="117">
                  <c:v>5.9</c:v>
                </c:pt>
                <c:pt idx="118">
                  <c:v>5.95</c:v>
                </c:pt>
                <c:pt idx="119">
                  <c:v>6</c:v>
                </c:pt>
                <c:pt idx="120">
                  <c:v>6.0500000000000007</c:v>
                </c:pt>
                <c:pt idx="121">
                  <c:v>6.1000000000000005</c:v>
                </c:pt>
                <c:pt idx="122">
                  <c:v>6.15</c:v>
                </c:pt>
                <c:pt idx="123">
                  <c:v>6.2</c:v>
                </c:pt>
                <c:pt idx="124">
                  <c:v>6.25</c:v>
                </c:pt>
                <c:pt idx="125">
                  <c:v>6.3000000000000007</c:v>
                </c:pt>
                <c:pt idx="126">
                  <c:v>6.3500000000000005</c:v>
                </c:pt>
                <c:pt idx="127">
                  <c:v>6.4</c:v>
                </c:pt>
                <c:pt idx="128">
                  <c:v>6.45</c:v>
                </c:pt>
                <c:pt idx="129">
                  <c:v>6.5</c:v>
                </c:pt>
                <c:pt idx="130">
                  <c:v>6.5500000000000007</c:v>
                </c:pt>
                <c:pt idx="131">
                  <c:v>6.6000000000000005</c:v>
                </c:pt>
                <c:pt idx="132">
                  <c:v>6.65</c:v>
                </c:pt>
                <c:pt idx="133">
                  <c:v>6.7</c:v>
                </c:pt>
                <c:pt idx="134">
                  <c:v>6.75</c:v>
                </c:pt>
                <c:pt idx="135">
                  <c:v>6.8000000000000007</c:v>
                </c:pt>
                <c:pt idx="136">
                  <c:v>6.8500000000000005</c:v>
                </c:pt>
                <c:pt idx="137">
                  <c:v>6.9</c:v>
                </c:pt>
                <c:pt idx="138">
                  <c:v>6.95</c:v>
                </c:pt>
                <c:pt idx="139">
                  <c:v>7</c:v>
                </c:pt>
                <c:pt idx="140">
                  <c:v>7.0500000000000007</c:v>
                </c:pt>
                <c:pt idx="141">
                  <c:v>7.1000000000000005</c:v>
                </c:pt>
                <c:pt idx="142">
                  <c:v>7.15</c:v>
                </c:pt>
                <c:pt idx="143">
                  <c:v>7.2</c:v>
                </c:pt>
                <c:pt idx="144">
                  <c:v>7.25</c:v>
                </c:pt>
                <c:pt idx="145">
                  <c:v>7.3000000000000007</c:v>
                </c:pt>
                <c:pt idx="146">
                  <c:v>7.3500000000000005</c:v>
                </c:pt>
                <c:pt idx="147">
                  <c:v>7.4</c:v>
                </c:pt>
                <c:pt idx="148">
                  <c:v>7.45</c:v>
                </c:pt>
                <c:pt idx="149">
                  <c:v>7.5</c:v>
                </c:pt>
                <c:pt idx="150">
                  <c:v>7.5500000000000007</c:v>
                </c:pt>
                <c:pt idx="151">
                  <c:v>7.6000000000000005</c:v>
                </c:pt>
                <c:pt idx="152">
                  <c:v>7.65</c:v>
                </c:pt>
                <c:pt idx="153">
                  <c:v>7.7</c:v>
                </c:pt>
                <c:pt idx="154">
                  <c:v>7.75</c:v>
                </c:pt>
                <c:pt idx="155">
                  <c:v>7.8000000000000007</c:v>
                </c:pt>
                <c:pt idx="156">
                  <c:v>7.8500000000000005</c:v>
                </c:pt>
                <c:pt idx="157">
                  <c:v>7.9</c:v>
                </c:pt>
                <c:pt idx="158">
                  <c:v>7.95</c:v>
                </c:pt>
                <c:pt idx="159">
                  <c:v>8</c:v>
                </c:pt>
                <c:pt idx="160">
                  <c:v>8.0500000000000007</c:v>
                </c:pt>
                <c:pt idx="161">
                  <c:v>8.1</c:v>
                </c:pt>
                <c:pt idx="162">
                  <c:v>8.15</c:v>
                </c:pt>
                <c:pt idx="163">
                  <c:v>8.2000000000000011</c:v>
                </c:pt>
                <c:pt idx="164">
                  <c:v>8.25</c:v>
                </c:pt>
                <c:pt idx="165">
                  <c:v>8.3000000000000007</c:v>
                </c:pt>
                <c:pt idx="166">
                  <c:v>8.35</c:v>
                </c:pt>
                <c:pt idx="167">
                  <c:v>8.4</c:v>
                </c:pt>
                <c:pt idx="168">
                  <c:v>8.4500000000000011</c:v>
                </c:pt>
                <c:pt idx="169">
                  <c:v>8.5</c:v>
                </c:pt>
                <c:pt idx="170">
                  <c:v>8.5500000000000007</c:v>
                </c:pt>
                <c:pt idx="171">
                  <c:v>8.6</c:v>
                </c:pt>
                <c:pt idx="172">
                  <c:v>8.65</c:v>
                </c:pt>
                <c:pt idx="173">
                  <c:v>8.7000000000000011</c:v>
                </c:pt>
                <c:pt idx="174">
                  <c:v>8.75</c:v>
                </c:pt>
                <c:pt idx="175">
                  <c:v>8.8000000000000007</c:v>
                </c:pt>
                <c:pt idx="176">
                  <c:v>8.85</c:v>
                </c:pt>
                <c:pt idx="177">
                  <c:v>8.9</c:v>
                </c:pt>
                <c:pt idx="178">
                  <c:v>8.9500000000000011</c:v>
                </c:pt>
                <c:pt idx="179">
                  <c:v>9</c:v>
                </c:pt>
                <c:pt idx="180">
                  <c:v>9.0500000000000007</c:v>
                </c:pt>
                <c:pt idx="181">
                  <c:v>9.1</c:v>
                </c:pt>
                <c:pt idx="182">
                  <c:v>9.15</c:v>
                </c:pt>
                <c:pt idx="183">
                  <c:v>9.2000000000000011</c:v>
                </c:pt>
                <c:pt idx="184">
                  <c:v>9.25</c:v>
                </c:pt>
                <c:pt idx="185">
                  <c:v>9.3000000000000007</c:v>
                </c:pt>
                <c:pt idx="186">
                  <c:v>9.35</c:v>
                </c:pt>
                <c:pt idx="187">
                  <c:v>9.4</c:v>
                </c:pt>
                <c:pt idx="188">
                  <c:v>9.4500000000000011</c:v>
                </c:pt>
                <c:pt idx="189">
                  <c:v>9.5</c:v>
                </c:pt>
                <c:pt idx="190">
                  <c:v>9.5500000000000007</c:v>
                </c:pt>
                <c:pt idx="191">
                  <c:v>9.6000000000000014</c:v>
                </c:pt>
                <c:pt idx="192">
                  <c:v>9.65</c:v>
                </c:pt>
                <c:pt idx="193">
                  <c:v>9.7000000000000011</c:v>
                </c:pt>
                <c:pt idx="194">
                  <c:v>9.75</c:v>
                </c:pt>
                <c:pt idx="195">
                  <c:v>9.8000000000000007</c:v>
                </c:pt>
                <c:pt idx="196">
                  <c:v>9.8500000000000014</c:v>
                </c:pt>
                <c:pt idx="197">
                  <c:v>9.9</c:v>
                </c:pt>
                <c:pt idx="198">
                  <c:v>9.9500000000000011</c:v>
                </c:pt>
                <c:pt idx="199">
                  <c:v>10</c:v>
                </c:pt>
                <c:pt idx="200">
                  <c:v>10.050000000000001</c:v>
                </c:pt>
                <c:pt idx="201">
                  <c:v>10.100000000000001</c:v>
                </c:pt>
                <c:pt idx="202">
                  <c:v>10.15</c:v>
                </c:pt>
                <c:pt idx="203">
                  <c:v>10.200000000000001</c:v>
                </c:pt>
                <c:pt idx="204">
                  <c:v>10.25</c:v>
                </c:pt>
                <c:pt idx="205">
                  <c:v>10.3</c:v>
                </c:pt>
                <c:pt idx="206">
                  <c:v>10.350000000000001</c:v>
                </c:pt>
                <c:pt idx="207">
                  <c:v>10.4</c:v>
                </c:pt>
                <c:pt idx="208">
                  <c:v>10.450000000000001</c:v>
                </c:pt>
                <c:pt idx="209">
                  <c:v>10.5</c:v>
                </c:pt>
                <c:pt idx="210">
                  <c:v>10.55</c:v>
                </c:pt>
                <c:pt idx="211">
                  <c:v>10.600000000000001</c:v>
                </c:pt>
                <c:pt idx="212">
                  <c:v>10.65</c:v>
                </c:pt>
                <c:pt idx="213">
                  <c:v>10.700000000000001</c:v>
                </c:pt>
                <c:pt idx="214">
                  <c:v>10.75</c:v>
                </c:pt>
                <c:pt idx="215">
                  <c:v>10.8</c:v>
                </c:pt>
                <c:pt idx="216">
                  <c:v>10.850000000000001</c:v>
                </c:pt>
                <c:pt idx="217">
                  <c:v>10.9</c:v>
                </c:pt>
                <c:pt idx="218">
                  <c:v>10.950000000000001</c:v>
                </c:pt>
                <c:pt idx="219">
                  <c:v>11</c:v>
                </c:pt>
                <c:pt idx="220">
                  <c:v>11.05</c:v>
                </c:pt>
                <c:pt idx="221">
                  <c:v>11.100000000000001</c:v>
                </c:pt>
                <c:pt idx="222">
                  <c:v>11.15</c:v>
                </c:pt>
                <c:pt idx="223">
                  <c:v>11.200000000000001</c:v>
                </c:pt>
                <c:pt idx="224">
                  <c:v>11.25</c:v>
                </c:pt>
                <c:pt idx="225">
                  <c:v>11.3</c:v>
                </c:pt>
                <c:pt idx="226">
                  <c:v>11.350000000000001</c:v>
                </c:pt>
                <c:pt idx="227">
                  <c:v>11.4</c:v>
                </c:pt>
                <c:pt idx="228">
                  <c:v>11.450000000000001</c:v>
                </c:pt>
                <c:pt idx="229">
                  <c:v>11.5</c:v>
                </c:pt>
                <c:pt idx="230">
                  <c:v>11.55</c:v>
                </c:pt>
                <c:pt idx="231">
                  <c:v>11.600000000000001</c:v>
                </c:pt>
                <c:pt idx="232">
                  <c:v>11.65</c:v>
                </c:pt>
                <c:pt idx="233">
                  <c:v>11.700000000000001</c:v>
                </c:pt>
                <c:pt idx="234">
                  <c:v>11.75</c:v>
                </c:pt>
                <c:pt idx="235">
                  <c:v>11.8</c:v>
                </c:pt>
                <c:pt idx="236">
                  <c:v>11.850000000000001</c:v>
                </c:pt>
                <c:pt idx="237">
                  <c:v>11.9</c:v>
                </c:pt>
              </c:numCache>
            </c:numRef>
          </c:xVal>
          <c:yVal>
            <c:numRef>
              <c:f>[CSA_021218_ThorlabsLivePig.xlsx]SS!$W$3:$W$240</c:f>
              <c:numCache>
                <c:formatCode>General</c:formatCode>
                <c:ptCount val="238"/>
                <c:pt idx="0">
                  <c:v>149.66345990094101</c:v>
                </c:pt>
                <c:pt idx="1">
                  <c:v>152.18521144433501</c:v>
                </c:pt>
                <c:pt idx="2">
                  <c:v>153.69217659305301</c:v>
                </c:pt>
                <c:pt idx="3">
                  <c:v>153.295235238381</c:v>
                </c:pt>
                <c:pt idx="4">
                  <c:v>153.475140861829</c:v>
                </c:pt>
                <c:pt idx="5">
                  <c:v>153.42834261741399</c:v>
                </c:pt>
                <c:pt idx="6">
                  <c:v>153.10378514690501</c:v>
                </c:pt>
                <c:pt idx="7">
                  <c:v>152.24380482007899</c:v>
                </c:pt>
                <c:pt idx="8">
                  <c:v>151.60269519915701</c:v>
                </c:pt>
                <c:pt idx="9">
                  <c:v>151.12529417805101</c:v>
                </c:pt>
                <c:pt idx="10">
                  <c:v>150.581041376163</c:v>
                </c:pt>
                <c:pt idx="11">
                  <c:v>150.39909975549</c:v>
                </c:pt>
                <c:pt idx="12">
                  <c:v>150.62817846519101</c:v>
                </c:pt>
                <c:pt idx="13">
                  <c:v>151.061632521082</c:v>
                </c:pt>
                <c:pt idx="14">
                  <c:v>151.24299579461899</c:v>
                </c:pt>
                <c:pt idx="15">
                  <c:v>151.08246162404501</c:v>
                </c:pt>
                <c:pt idx="16">
                  <c:v>150.64575378190199</c:v>
                </c:pt>
                <c:pt idx="17">
                  <c:v>150.22373398647599</c:v>
                </c:pt>
                <c:pt idx="18">
                  <c:v>149.84061165495299</c:v>
                </c:pt>
                <c:pt idx="19">
                  <c:v>149.829939102287</c:v>
                </c:pt>
                <c:pt idx="20">
                  <c:v>150.85983337157401</c:v>
                </c:pt>
                <c:pt idx="21">
                  <c:v>152.94526618281799</c:v>
                </c:pt>
                <c:pt idx="22">
                  <c:v>155.902682387113</c:v>
                </c:pt>
                <c:pt idx="23">
                  <c:v>158.41919845644</c:v>
                </c:pt>
                <c:pt idx="24">
                  <c:v>160.161063988715</c:v>
                </c:pt>
                <c:pt idx="25">
                  <c:v>161.30490383877699</c:v>
                </c:pt>
                <c:pt idx="26">
                  <c:v>162.418273952015</c:v>
                </c:pt>
                <c:pt idx="27">
                  <c:v>163.59118850109999</c:v>
                </c:pt>
                <c:pt idx="28">
                  <c:v>164.11322151806701</c:v>
                </c:pt>
                <c:pt idx="29">
                  <c:v>164.91772838269</c:v>
                </c:pt>
                <c:pt idx="30">
                  <c:v>165.596852064502</c:v>
                </c:pt>
                <c:pt idx="31">
                  <c:v>166.32963016935</c:v>
                </c:pt>
                <c:pt idx="32">
                  <c:v>167.060576184886</c:v>
                </c:pt>
                <c:pt idx="33">
                  <c:v>167.56450638515199</c:v>
                </c:pt>
                <c:pt idx="34">
                  <c:v>167.51939044618899</c:v>
                </c:pt>
                <c:pt idx="35">
                  <c:v>167.42141560984501</c:v>
                </c:pt>
                <c:pt idx="36">
                  <c:v>167.332588449062</c:v>
                </c:pt>
                <c:pt idx="37">
                  <c:v>166.98077035971301</c:v>
                </c:pt>
                <c:pt idx="38">
                  <c:v>166.73075251609799</c:v>
                </c:pt>
                <c:pt idx="39">
                  <c:v>166.63960377307299</c:v>
                </c:pt>
                <c:pt idx="40">
                  <c:v>166.50321161937799</c:v>
                </c:pt>
                <c:pt idx="41">
                  <c:v>166.443637695277</c:v>
                </c:pt>
                <c:pt idx="42">
                  <c:v>166.24231471549899</c:v>
                </c:pt>
                <c:pt idx="43">
                  <c:v>166.15898126382601</c:v>
                </c:pt>
                <c:pt idx="44">
                  <c:v>166.29880498193901</c:v>
                </c:pt>
                <c:pt idx="45">
                  <c:v>165.45896500141399</c:v>
                </c:pt>
                <c:pt idx="46">
                  <c:v>164.58460310162701</c:v>
                </c:pt>
                <c:pt idx="47">
                  <c:v>163.79757260903301</c:v>
                </c:pt>
                <c:pt idx="48">
                  <c:v>162.912113890462</c:v>
                </c:pt>
                <c:pt idx="49">
                  <c:v>162.125864635434</c:v>
                </c:pt>
                <c:pt idx="50">
                  <c:v>161.762558755848</c:v>
                </c:pt>
                <c:pt idx="51">
                  <c:v>161.398250510043</c:v>
                </c:pt>
                <c:pt idx="52">
                  <c:v>161.105760657415</c:v>
                </c:pt>
                <c:pt idx="53">
                  <c:v>160.43185904939901</c:v>
                </c:pt>
                <c:pt idx="54">
                  <c:v>159.692238180815</c:v>
                </c:pt>
                <c:pt idx="55">
                  <c:v>158.77547450221499</c:v>
                </c:pt>
                <c:pt idx="56">
                  <c:v>157.98471294812501</c:v>
                </c:pt>
                <c:pt idx="57">
                  <c:v>157.01542031107499</c:v>
                </c:pt>
                <c:pt idx="58">
                  <c:v>156.36172690033399</c:v>
                </c:pt>
                <c:pt idx="59">
                  <c:v>155.954262379672</c:v>
                </c:pt>
                <c:pt idx="60">
                  <c:v>155.49962404029401</c:v>
                </c:pt>
                <c:pt idx="61">
                  <c:v>155.391238848087</c:v>
                </c:pt>
                <c:pt idx="62">
                  <c:v>154.83281407503799</c:v>
                </c:pt>
                <c:pt idx="63">
                  <c:v>154.38761551693901</c:v>
                </c:pt>
                <c:pt idx="64">
                  <c:v>153.83874797072801</c:v>
                </c:pt>
                <c:pt idx="65">
                  <c:v>153.01612681869099</c:v>
                </c:pt>
                <c:pt idx="66">
                  <c:v>152.22239928746501</c:v>
                </c:pt>
                <c:pt idx="67">
                  <c:v>151.80202138839999</c:v>
                </c:pt>
                <c:pt idx="68">
                  <c:v>152.00843555860899</c:v>
                </c:pt>
                <c:pt idx="69">
                  <c:v>151.96785171588201</c:v>
                </c:pt>
                <c:pt idx="70">
                  <c:v>152.17023560655201</c:v>
                </c:pt>
                <c:pt idx="71">
                  <c:v>152.01625610281599</c:v>
                </c:pt>
                <c:pt idx="72">
                  <c:v>151.919043212449</c:v>
                </c:pt>
                <c:pt idx="73">
                  <c:v>151.14314968319999</c:v>
                </c:pt>
                <c:pt idx="74">
                  <c:v>150.32259735223599</c:v>
                </c:pt>
                <c:pt idx="75">
                  <c:v>149.870636254857</c:v>
                </c:pt>
                <c:pt idx="76">
                  <c:v>149.41179900518</c:v>
                </c:pt>
                <c:pt idx="77">
                  <c:v>149.23968486410101</c:v>
                </c:pt>
                <c:pt idx="78">
                  <c:v>149.867153910947</c:v>
                </c:pt>
                <c:pt idx="79">
                  <c:v>149.89375090830299</c:v>
                </c:pt>
                <c:pt idx="80">
                  <c:v>150.74414331663399</c:v>
                </c:pt>
                <c:pt idx="81">
                  <c:v>151.58304921386301</c:v>
                </c:pt>
                <c:pt idx="82">
                  <c:v>152.450695715541</c:v>
                </c:pt>
                <c:pt idx="83">
                  <c:v>153.94848627067401</c:v>
                </c:pt>
                <c:pt idx="84">
                  <c:v>155.42165651343299</c:v>
                </c:pt>
                <c:pt idx="85">
                  <c:v>157.22620321079401</c:v>
                </c:pt>
                <c:pt idx="86">
                  <c:v>159.00652174959501</c:v>
                </c:pt>
                <c:pt idx="87">
                  <c:v>160.422646373243</c:v>
                </c:pt>
                <c:pt idx="88">
                  <c:v>162.34924713735899</c:v>
                </c:pt>
                <c:pt idx="89">
                  <c:v>164.50109072785</c:v>
                </c:pt>
                <c:pt idx="90">
                  <c:v>165.289660903742</c:v>
                </c:pt>
                <c:pt idx="91">
                  <c:v>165.915348858794</c:v>
                </c:pt>
                <c:pt idx="92">
                  <c:v>166.31173785179601</c:v>
                </c:pt>
                <c:pt idx="93">
                  <c:v>166.55358932658501</c:v>
                </c:pt>
                <c:pt idx="94">
                  <c:v>166.657890338762</c:v>
                </c:pt>
                <c:pt idx="95">
                  <c:v>166.748364024914</c:v>
                </c:pt>
                <c:pt idx="96">
                  <c:v>166.590322503491</c:v>
                </c:pt>
                <c:pt idx="97">
                  <c:v>166.72780645096299</c:v>
                </c:pt>
                <c:pt idx="98">
                  <c:v>166.85396352139401</c:v>
                </c:pt>
                <c:pt idx="99">
                  <c:v>166.51719954158699</c:v>
                </c:pt>
                <c:pt idx="100">
                  <c:v>166.70778472981601</c:v>
                </c:pt>
                <c:pt idx="101">
                  <c:v>166.903873144611</c:v>
                </c:pt>
                <c:pt idx="102">
                  <c:v>166.93979546913201</c:v>
                </c:pt>
                <c:pt idx="103">
                  <c:v>166.32571699975199</c:v>
                </c:pt>
                <c:pt idx="104">
                  <c:v>166.02638476861301</c:v>
                </c:pt>
                <c:pt idx="105">
                  <c:v>165.46373644094399</c:v>
                </c:pt>
                <c:pt idx="106">
                  <c:v>165.10580709253799</c:v>
                </c:pt>
                <c:pt idx="107">
                  <c:v>164.220766925492</c:v>
                </c:pt>
                <c:pt idx="108">
                  <c:v>164.08240186631599</c:v>
                </c:pt>
                <c:pt idx="109">
                  <c:v>164.14778932937401</c:v>
                </c:pt>
                <c:pt idx="110">
                  <c:v>163.554514769093</c:v>
                </c:pt>
                <c:pt idx="111">
                  <c:v>162.92782856836499</c:v>
                </c:pt>
                <c:pt idx="112">
                  <c:v>161.886725573272</c:v>
                </c:pt>
                <c:pt idx="113">
                  <c:v>160.672891457178</c:v>
                </c:pt>
                <c:pt idx="114">
                  <c:v>159.964942508349</c:v>
                </c:pt>
                <c:pt idx="115">
                  <c:v>159.37887521866799</c:v>
                </c:pt>
                <c:pt idx="116">
                  <c:v>158.758652269311</c:v>
                </c:pt>
                <c:pt idx="117">
                  <c:v>158.613543847286</c:v>
                </c:pt>
                <c:pt idx="118">
                  <c:v>158.455691254182</c:v>
                </c:pt>
                <c:pt idx="119">
                  <c:v>157.95550761554</c:v>
                </c:pt>
                <c:pt idx="120">
                  <c:v>157.87124995723499</c:v>
                </c:pt>
                <c:pt idx="121">
                  <c:v>156.71380253897999</c:v>
                </c:pt>
                <c:pt idx="122">
                  <c:v>155.23482163997701</c:v>
                </c:pt>
                <c:pt idx="123">
                  <c:v>154.54714061534401</c:v>
                </c:pt>
                <c:pt idx="124">
                  <c:v>153.64769176619399</c:v>
                </c:pt>
                <c:pt idx="125">
                  <c:v>153.29098323612999</c:v>
                </c:pt>
                <c:pt idx="126">
                  <c:v>153.57576157207399</c:v>
                </c:pt>
                <c:pt idx="127">
                  <c:v>153.06530390823099</c:v>
                </c:pt>
                <c:pt idx="128">
                  <c:v>152.92172198980299</c:v>
                </c:pt>
                <c:pt idx="129">
                  <c:v>153.21449206275599</c:v>
                </c:pt>
                <c:pt idx="130">
                  <c:v>152.31138789371599</c:v>
                </c:pt>
                <c:pt idx="131">
                  <c:v>151.287782723996</c:v>
                </c:pt>
                <c:pt idx="132">
                  <c:v>151.330385540305</c:v>
                </c:pt>
                <c:pt idx="133">
                  <c:v>150.372360153362</c:v>
                </c:pt>
                <c:pt idx="134">
                  <c:v>149.864374235535</c:v>
                </c:pt>
                <c:pt idx="135">
                  <c:v>149.95757663490301</c:v>
                </c:pt>
                <c:pt idx="136">
                  <c:v>150.46962326792001</c:v>
                </c:pt>
                <c:pt idx="137">
                  <c:v>150.54534482735599</c:v>
                </c:pt>
                <c:pt idx="138">
                  <c:v>151.47694859218799</c:v>
                </c:pt>
                <c:pt idx="139">
                  <c:v>151.28485440899399</c:v>
                </c:pt>
                <c:pt idx="140">
                  <c:v>151.015630987451</c:v>
                </c:pt>
                <c:pt idx="141">
                  <c:v>150.63760143121399</c:v>
                </c:pt>
                <c:pt idx="142">
                  <c:v>150.559250265575</c:v>
                </c:pt>
                <c:pt idx="143">
                  <c:v>150.40434506447201</c:v>
                </c:pt>
                <c:pt idx="144">
                  <c:v>151.26629233791701</c:v>
                </c:pt>
                <c:pt idx="145">
                  <c:v>152.79003503122999</c:v>
                </c:pt>
                <c:pt idx="146">
                  <c:v>155.61405025316699</c:v>
                </c:pt>
                <c:pt idx="147">
                  <c:v>158.57651416751699</c:v>
                </c:pt>
                <c:pt idx="148">
                  <c:v>160.26509729246101</c:v>
                </c:pt>
                <c:pt idx="149">
                  <c:v>161.626398404497</c:v>
                </c:pt>
                <c:pt idx="150">
                  <c:v>162.82185195081601</c:v>
                </c:pt>
                <c:pt idx="151">
                  <c:v>163.80501865555499</c:v>
                </c:pt>
                <c:pt idx="152">
                  <c:v>164.33095060628901</c:v>
                </c:pt>
                <c:pt idx="153">
                  <c:v>165.01498108498799</c:v>
                </c:pt>
                <c:pt idx="154">
                  <c:v>165.52188585681799</c:v>
                </c:pt>
                <c:pt idx="155">
                  <c:v>165.81922016189901</c:v>
                </c:pt>
                <c:pt idx="156">
                  <c:v>166.23422483891099</c:v>
                </c:pt>
                <c:pt idx="157">
                  <c:v>166.88373281015899</c:v>
                </c:pt>
                <c:pt idx="158">
                  <c:v>166.59077264689699</c:v>
                </c:pt>
                <c:pt idx="159">
                  <c:v>166.77181508771801</c:v>
                </c:pt>
                <c:pt idx="160">
                  <c:v>166.71407019637201</c:v>
                </c:pt>
                <c:pt idx="161">
                  <c:v>166.12557199928099</c:v>
                </c:pt>
                <c:pt idx="162">
                  <c:v>165.842566240319</c:v>
                </c:pt>
                <c:pt idx="163">
                  <c:v>165.68269155319101</c:v>
                </c:pt>
                <c:pt idx="164">
                  <c:v>165.83707511982601</c:v>
                </c:pt>
                <c:pt idx="165">
                  <c:v>165.47487716053899</c:v>
                </c:pt>
                <c:pt idx="166">
                  <c:v>165.869280527776</c:v>
                </c:pt>
                <c:pt idx="167">
                  <c:v>165.72664071028299</c:v>
                </c:pt>
                <c:pt idx="168">
                  <c:v>165.66286532834599</c:v>
                </c:pt>
                <c:pt idx="169">
                  <c:v>164.72574583645601</c:v>
                </c:pt>
                <c:pt idx="170">
                  <c:v>164.193644237342</c:v>
                </c:pt>
                <c:pt idx="171">
                  <c:v>163.43477525807401</c:v>
                </c:pt>
                <c:pt idx="172">
                  <c:v>162.56758864624601</c:v>
                </c:pt>
                <c:pt idx="173">
                  <c:v>161.98764788953099</c:v>
                </c:pt>
                <c:pt idx="174">
                  <c:v>161.402173532386</c:v>
                </c:pt>
                <c:pt idx="175">
                  <c:v>161.16912002927299</c:v>
                </c:pt>
                <c:pt idx="176">
                  <c:v>160.52357273065499</c:v>
                </c:pt>
                <c:pt idx="177">
                  <c:v>160.34010739430701</c:v>
                </c:pt>
                <c:pt idx="178">
                  <c:v>159.189968426836</c:v>
                </c:pt>
                <c:pt idx="179">
                  <c:v>157.783426868557</c:v>
                </c:pt>
                <c:pt idx="180">
                  <c:v>156.825521582666</c:v>
                </c:pt>
                <c:pt idx="181">
                  <c:v>156.21669061403401</c:v>
                </c:pt>
                <c:pt idx="182">
                  <c:v>155.438718075683</c:v>
                </c:pt>
                <c:pt idx="183">
                  <c:v>155.330258918179</c:v>
                </c:pt>
                <c:pt idx="184">
                  <c:v>155.23732720994201</c:v>
                </c:pt>
                <c:pt idx="185">
                  <c:v>155.282339680181</c:v>
                </c:pt>
                <c:pt idx="186">
                  <c:v>154.94576489610199</c:v>
                </c:pt>
                <c:pt idx="187">
                  <c:v>154.411426138915</c:v>
                </c:pt>
                <c:pt idx="188">
                  <c:v>153.81461261905201</c:v>
                </c:pt>
                <c:pt idx="189">
                  <c:v>152.91005494416501</c:v>
                </c:pt>
                <c:pt idx="190">
                  <c:v>152.130830534176</c:v>
                </c:pt>
                <c:pt idx="191">
                  <c:v>151.200156275892</c:v>
                </c:pt>
                <c:pt idx="192">
                  <c:v>151.072281947184</c:v>
                </c:pt>
                <c:pt idx="193">
                  <c:v>151.25247346779599</c:v>
                </c:pt>
                <c:pt idx="194">
                  <c:v>151.664007179924</c:v>
                </c:pt>
                <c:pt idx="195">
                  <c:v>151.80936742790701</c:v>
                </c:pt>
                <c:pt idx="196">
                  <c:v>152.024105732561</c:v>
                </c:pt>
                <c:pt idx="197">
                  <c:v>151.371549783078</c:v>
                </c:pt>
                <c:pt idx="198">
                  <c:v>150.686276626873</c:v>
                </c:pt>
                <c:pt idx="199">
                  <c:v>150.28465865990901</c:v>
                </c:pt>
                <c:pt idx="200">
                  <c:v>149.88102289308799</c:v>
                </c:pt>
                <c:pt idx="201">
                  <c:v>149.35984621151701</c:v>
                </c:pt>
                <c:pt idx="202">
                  <c:v>149.672648912282</c:v>
                </c:pt>
                <c:pt idx="203">
                  <c:v>149.85522525426299</c:v>
                </c:pt>
                <c:pt idx="204">
                  <c:v>150.579916091179</c:v>
                </c:pt>
                <c:pt idx="205">
                  <c:v>151.341410576366</c:v>
                </c:pt>
                <c:pt idx="206">
                  <c:v>152.37954597624301</c:v>
                </c:pt>
                <c:pt idx="207">
                  <c:v>153.49039906098599</c:v>
                </c:pt>
                <c:pt idx="208">
                  <c:v>154.918806600686</c:v>
                </c:pt>
                <c:pt idx="209">
                  <c:v>156.81834548616899</c:v>
                </c:pt>
                <c:pt idx="210">
                  <c:v>158.29158021197799</c:v>
                </c:pt>
                <c:pt idx="211">
                  <c:v>159.972809409218</c:v>
                </c:pt>
                <c:pt idx="212">
                  <c:v>161.54258515374099</c:v>
                </c:pt>
                <c:pt idx="213">
                  <c:v>163.691678251578</c:v>
                </c:pt>
                <c:pt idx="214">
                  <c:v>164.88648471794701</c:v>
                </c:pt>
                <c:pt idx="215">
                  <c:v>165.34404574299401</c:v>
                </c:pt>
                <c:pt idx="216">
                  <c:v>165.75023986822299</c:v>
                </c:pt>
                <c:pt idx="217">
                  <c:v>166.30160642493999</c:v>
                </c:pt>
                <c:pt idx="218">
                  <c:v>166.25489635784501</c:v>
                </c:pt>
                <c:pt idx="219">
                  <c:v>165.97227824393599</c:v>
                </c:pt>
                <c:pt idx="220">
                  <c:v>165.932205794607</c:v>
                </c:pt>
                <c:pt idx="221">
                  <c:v>166.35082679077499</c:v>
                </c:pt>
                <c:pt idx="222">
                  <c:v>166.47773611886899</c:v>
                </c:pt>
                <c:pt idx="223">
                  <c:v>166.45777736866</c:v>
                </c:pt>
                <c:pt idx="224">
                  <c:v>166.69049783897501</c:v>
                </c:pt>
                <c:pt idx="225">
                  <c:v>166.90008632659001</c:v>
                </c:pt>
                <c:pt idx="226">
                  <c:v>166.72965659945399</c:v>
                </c:pt>
                <c:pt idx="227">
                  <c:v>166.16781621510501</c:v>
                </c:pt>
                <c:pt idx="228">
                  <c:v>165.341117183167</c:v>
                </c:pt>
                <c:pt idx="229">
                  <c:v>164.537806086632</c:v>
                </c:pt>
                <c:pt idx="230">
                  <c:v>163.77567833024099</c:v>
                </c:pt>
                <c:pt idx="231">
                  <c:v>163.790002923347</c:v>
                </c:pt>
                <c:pt idx="232">
                  <c:v>163.50015406846501</c:v>
                </c:pt>
                <c:pt idx="233">
                  <c:v>163.21470569940701</c:v>
                </c:pt>
                <c:pt idx="234">
                  <c:v>162.723080739198</c:v>
                </c:pt>
                <c:pt idx="235">
                  <c:v>161.97206012216401</c:v>
                </c:pt>
                <c:pt idx="236">
                  <c:v>161.42960073229</c:v>
                </c:pt>
                <c:pt idx="237">
                  <c:v>159.616104232016</c:v>
                </c:pt>
              </c:numCache>
            </c:numRef>
          </c:yVal>
          <c:smooth val="0"/>
          <c:extLst>
            <c:ext xmlns:c16="http://schemas.microsoft.com/office/drawing/2014/chart" uri="{C3380CC4-5D6E-409C-BE32-E72D297353CC}">
              <c16:uniqueId val="{00000000-9EEC-4817-AC95-4E77A0DC67DC}"/>
            </c:ext>
          </c:extLst>
        </c:ser>
        <c:dLbls>
          <c:showLegendKey val="0"/>
          <c:showVal val="0"/>
          <c:showCatName val="0"/>
          <c:showSerName val="0"/>
          <c:showPercent val="0"/>
          <c:showBubbleSize val="0"/>
        </c:dLbls>
        <c:axId val="482579048"/>
        <c:axId val="482578656"/>
      </c:scatterChart>
      <c:scatterChart>
        <c:scatterStyle val="lineMarker"/>
        <c:varyColors val="0"/>
        <c:ser>
          <c:idx val="0"/>
          <c:order val="0"/>
          <c:tx>
            <c:v>Pressure_30cmH2O</c:v>
          </c:tx>
          <c:spPr>
            <a:ln w="19050" cap="rnd">
              <a:solidFill>
                <a:schemeClr val="accent1"/>
              </a:solidFill>
              <a:round/>
            </a:ln>
            <a:effectLst/>
          </c:spPr>
          <c:marker>
            <c:symbol val="none"/>
          </c:marker>
          <c:xVal>
            <c:numRef>
              <c:f>[CSA_021218_ThorlabsLivePig.xlsx]SS!$B$3:$B$240</c:f>
              <c:numCache>
                <c:formatCode>General</c:formatCode>
                <c:ptCount val="238"/>
                <c:pt idx="0">
                  <c:v>0.05</c:v>
                </c:pt>
                <c:pt idx="1">
                  <c:v>0.1</c:v>
                </c:pt>
                <c:pt idx="2">
                  <c:v>0.15000000000000002</c:v>
                </c:pt>
                <c:pt idx="3">
                  <c:v>0.2</c:v>
                </c:pt>
                <c:pt idx="4">
                  <c:v>0.25</c:v>
                </c:pt>
                <c:pt idx="5">
                  <c:v>0.30000000000000004</c:v>
                </c:pt>
                <c:pt idx="6">
                  <c:v>0.35000000000000003</c:v>
                </c:pt>
                <c:pt idx="7">
                  <c:v>0.4</c:v>
                </c:pt>
                <c:pt idx="8">
                  <c:v>0.45</c:v>
                </c:pt>
                <c:pt idx="9">
                  <c:v>0.5</c:v>
                </c:pt>
                <c:pt idx="10">
                  <c:v>0.55000000000000004</c:v>
                </c:pt>
                <c:pt idx="11">
                  <c:v>0.60000000000000009</c:v>
                </c:pt>
                <c:pt idx="12">
                  <c:v>0.65</c:v>
                </c:pt>
                <c:pt idx="13">
                  <c:v>0.70000000000000007</c:v>
                </c:pt>
                <c:pt idx="14">
                  <c:v>0.75</c:v>
                </c:pt>
                <c:pt idx="15">
                  <c:v>0.8</c:v>
                </c:pt>
                <c:pt idx="16">
                  <c:v>0.85000000000000009</c:v>
                </c:pt>
                <c:pt idx="17">
                  <c:v>0.9</c:v>
                </c:pt>
                <c:pt idx="18">
                  <c:v>0.95000000000000007</c:v>
                </c:pt>
                <c:pt idx="19">
                  <c:v>1</c:v>
                </c:pt>
                <c:pt idx="20">
                  <c:v>1.05</c:v>
                </c:pt>
                <c:pt idx="21">
                  <c:v>1.1000000000000001</c:v>
                </c:pt>
                <c:pt idx="22">
                  <c:v>1.1500000000000001</c:v>
                </c:pt>
                <c:pt idx="23">
                  <c:v>1.2000000000000002</c:v>
                </c:pt>
                <c:pt idx="24">
                  <c:v>1.25</c:v>
                </c:pt>
                <c:pt idx="25">
                  <c:v>1.3</c:v>
                </c:pt>
                <c:pt idx="26">
                  <c:v>1.35</c:v>
                </c:pt>
                <c:pt idx="27">
                  <c:v>1.4000000000000001</c:v>
                </c:pt>
                <c:pt idx="28">
                  <c:v>1.4500000000000002</c:v>
                </c:pt>
                <c:pt idx="29">
                  <c:v>1.5</c:v>
                </c:pt>
                <c:pt idx="30">
                  <c:v>1.55</c:v>
                </c:pt>
                <c:pt idx="31">
                  <c:v>1.6</c:v>
                </c:pt>
                <c:pt idx="32">
                  <c:v>1.6500000000000001</c:v>
                </c:pt>
                <c:pt idx="33">
                  <c:v>1.7000000000000002</c:v>
                </c:pt>
                <c:pt idx="34">
                  <c:v>1.75</c:v>
                </c:pt>
                <c:pt idx="35">
                  <c:v>1.8</c:v>
                </c:pt>
                <c:pt idx="36">
                  <c:v>1.85</c:v>
                </c:pt>
                <c:pt idx="37">
                  <c:v>1.9000000000000001</c:v>
                </c:pt>
                <c:pt idx="38">
                  <c:v>1.9500000000000002</c:v>
                </c:pt>
                <c:pt idx="39">
                  <c:v>2</c:v>
                </c:pt>
                <c:pt idx="40">
                  <c:v>2.0500000000000003</c:v>
                </c:pt>
                <c:pt idx="41">
                  <c:v>2.1</c:v>
                </c:pt>
                <c:pt idx="42">
                  <c:v>2.15</c:v>
                </c:pt>
                <c:pt idx="43">
                  <c:v>2.2000000000000002</c:v>
                </c:pt>
                <c:pt idx="44">
                  <c:v>2.25</c:v>
                </c:pt>
                <c:pt idx="45">
                  <c:v>2.3000000000000003</c:v>
                </c:pt>
                <c:pt idx="46">
                  <c:v>2.35</c:v>
                </c:pt>
                <c:pt idx="47">
                  <c:v>2.4000000000000004</c:v>
                </c:pt>
                <c:pt idx="48">
                  <c:v>2.4500000000000002</c:v>
                </c:pt>
                <c:pt idx="49">
                  <c:v>2.5</c:v>
                </c:pt>
                <c:pt idx="50">
                  <c:v>2.5500000000000003</c:v>
                </c:pt>
                <c:pt idx="51">
                  <c:v>2.6</c:v>
                </c:pt>
                <c:pt idx="52">
                  <c:v>2.6500000000000004</c:v>
                </c:pt>
                <c:pt idx="53">
                  <c:v>2.7</c:v>
                </c:pt>
                <c:pt idx="54">
                  <c:v>2.75</c:v>
                </c:pt>
                <c:pt idx="55">
                  <c:v>2.8000000000000003</c:v>
                </c:pt>
                <c:pt idx="56">
                  <c:v>2.85</c:v>
                </c:pt>
                <c:pt idx="57">
                  <c:v>2.9000000000000004</c:v>
                </c:pt>
                <c:pt idx="58">
                  <c:v>2.95</c:v>
                </c:pt>
                <c:pt idx="59">
                  <c:v>3</c:v>
                </c:pt>
                <c:pt idx="60">
                  <c:v>3.0500000000000003</c:v>
                </c:pt>
                <c:pt idx="61">
                  <c:v>3.1</c:v>
                </c:pt>
                <c:pt idx="62">
                  <c:v>3.1500000000000004</c:v>
                </c:pt>
                <c:pt idx="63">
                  <c:v>3.2</c:v>
                </c:pt>
                <c:pt idx="64">
                  <c:v>3.25</c:v>
                </c:pt>
                <c:pt idx="65">
                  <c:v>3.3000000000000003</c:v>
                </c:pt>
                <c:pt idx="66">
                  <c:v>3.35</c:v>
                </c:pt>
                <c:pt idx="67">
                  <c:v>3.4000000000000004</c:v>
                </c:pt>
                <c:pt idx="68">
                  <c:v>3.45</c:v>
                </c:pt>
                <c:pt idx="69">
                  <c:v>3.5</c:v>
                </c:pt>
                <c:pt idx="70">
                  <c:v>3.5500000000000003</c:v>
                </c:pt>
                <c:pt idx="71">
                  <c:v>3.6</c:v>
                </c:pt>
                <c:pt idx="72">
                  <c:v>3.6500000000000004</c:v>
                </c:pt>
                <c:pt idx="73">
                  <c:v>3.7</c:v>
                </c:pt>
                <c:pt idx="74">
                  <c:v>3.75</c:v>
                </c:pt>
                <c:pt idx="75">
                  <c:v>3.8000000000000003</c:v>
                </c:pt>
                <c:pt idx="76">
                  <c:v>3.85</c:v>
                </c:pt>
                <c:pt idx="77">
                  <c:v>3.9000000000000004</c:v>
                </c:pt>
                <c:pt idx="78">
                  <c:v>3.95</c:v>
                </c:pt>
                <c:pt idx="79">
                  <c:v>4</c:v>
                </c:pt>
                <c:pt idx="80">
                  <c:v>4.05</c:v>
                </c:pt>
                <c:pt idx="81">
                  <c:v>4.1000000000000005</c:v>
                </c:pt>
                <c:pt idx="82">
                  <c:v>4.1500000000000004</c:v>
                </c:pt>
                <c:pt idx="83">
                  <c:v>4.2</c:v>
                </c:pt>
                <c:pt idx="84">
                  <c:v>4.25</c:v>
                </c:pt>
                <c:pt idx="85">
                  <c:v>4.3</c:v>
                </c:pt>
                <c:pt idx="86">
                  <c:v>4.3500000000000005</c:v>
                </c:pt>
                <c:pt idx="87">
                  <c:v>4.4000000000000004</c:v>
                </c:pt>
                <c:pt idx="88">
                  <c:v>4.45</c:v>
                </c:pt>
                <c:pt idx="89">
                  <c:v>4.5</c:v>
                </c:pt>
                <c:pt idx="90">
                  <c:v>4.55</c:v>
                </c:pt>
                <c:pt idx="91">
                  <c:v>4.6000000000000005</c:v>
                </c:pt>
                <c:pt idx="92">
                  <c:v>4.6500000000000004</c:v>
                </c:pt>
                <c:pt idx="93">
                  <c:v>4.7</c:v>
                </c:pt>
                <c:pt idx="94">
                  <c:v>4.75</c:v>
                </c:pt>
                <c:pt idx="95">
                  <c:v>4.8000000000000007</c:v>
                </c:pt>
                <c:pt idx="96">
                  <c:v>4.8500000000000005</c:v>
                </c:pt>
                <c:pt idx="97">
                  <c:v>4.9000000000000004</c:v>
                </c:pt>
                <c:pt idx="98">
                  <c:v>4.95</c:v>
                </c:pt>
                <c:pt idx="99">
                  <c:v>5</c:v>
                </c:pt>
                <c:pt idx="100">
                  <c:v>5.0500000000000007</c:v>
                </c:pt>
                <c:pt idx="101">
                  <c:v>5.1000000000000005</c:v>
                </c:pt>
                <c:pt idx="102">
                  <c:v>5.15</c:v>
                </c:pt>
                <c:pt idx="103">
                  <c:v>5.2</c:v>
                </c:pt>
                <c:pt idx="104">
                  <c:v>5.25</c:v>
                </c:pt>
                <c:pt idx="105">
                  <c:v>5.3000000000000007</c:v>
                </c:pt>
                <c:pt idx="106">
                  <c:v>5.3500000000000005</c:v>
                </c:pt>
                <c:pt idx="107">
                  <c:v>5.4</c:v>
                </c:pt>
                <c:pt idx="108">
                  <c:v>5.45</c:v>
                </c:pt>
                <c:pt idx="109">
                  <c:v>5.5</c:v>
                </c:pt>
                <c:pt idx="110">
                  <c:v>5.5500000000000007</c:v>
                </c:pt>
                <c:pt idx="111">
                  <c:v>5.6000000000000005</c:v>
                </c:pt>
                <c:pt idx="112">
                  <c:v>5.65</c:v>
                </c:pt>
                <c:pt idx="113">
                  <c:v>5.7</c:v>
                </c:pt>
                <c:pt idx="114">
                  <c:v>5.75</c:v>
                </c:pt>
                <c:pt idx="115">
                  <c:v>5.8000000000000007</c:v>
                </c:pt>
                <c:pt idx="116">
                  <c:v>5.8500000000000005</c:v>
                </c:pt>
                <c:pt idx="117">
                  <c:v>5.9</c:v>
                </c:pt>
                <c:pt idx="118">
                  <c:v>5.95</c:v>
                </c:pt>
                <c:pt idx="119">
                  <c:v>6</c:v>
                </c:pt>
                <c:pt idx="120">
                  <c:v>6.0500000000000007</c:v>
                </c:pt>
                <c:pt idx="121">
                  <c:v>6.1000000000000005</c:v>
                </c:pt>
                <c:pt idx="122">
                  <c:v>6.15</c:v>
                </c:pt>
                <c:pt idx="123">
                  <c:v>6.2</c:v>
                </c:pt>
                <c:pt idx="124">
                  <c:v>6.25</c:v>
                </c:pt>
                <c:pt idx="125">
                  <c:v>6.3000000000000007</c:v>
                </c:pt>
                <c:pt idx="126">
                  <c:v>6.3500000000000005</c:v>
                </c:pt>
                <c:pt idx="127">
                  <c:v>6.4</c:v>
                </c:pt>
                <c:pt idx="128">
                  <c:v>6.45</c:v>
                </c:pt>
                <c:pt idx="129">
                  <c:v>6.5</c:v>
                </c:pt>
                <c:pt idx="130">
                  <c:v>6.5500000000000007</c:v>
                </c:pt>
                <c:pt idx="131">
                  <c:v>6.6000000000000005</c:v>
                </c:pt>
                <c:pt idx="132">
                  <c:v>6.65</c:v>
                </c:pt>
                <c:pt idx="133">
                  <c:v>6.7</c:v>
                </c:pt>
                <c:pt idx="134">
                  <c:v>6.75</c:v>
                </c:pt>
                <c:pt idx="135">
                  <c:v>6.8000000000000007</c:v>
                </c:pt>
                <c:pt idx="136">
                  <c:v>6.8500000000000005</c:v>
                </c:pt>
                <c:pt idx="137">
                  <c:v>6.9</c:v>
                </c:pt>
                <c:pt idx="138">
                  <c:v>6.95</c:v>
                </c:pt>
                <c:pt idx="139">
                  <c:v>7</c:v>
                </c:pt>
                <c:pt idx="140">
                  <c:v>7.0500000000000007</c:v>
                </c:pt>
                <c:pt idx="141">
                  <c:v>7.1000000000000005</c:v>
                </c:pt>
                <c:pt idx="142">
                  <c:v>7.15</c:v>
                </c:pt>
                <c:pt idx="143">
                  <c:v>7.2</c:v>
                </c:pt>
                <c:pt idx="144">
                  <c:v>7.25</c:v>
                </c:pt>
                <c:pt idx="145">
                  <c:v>7.3000000000000007</c:v>
                </c:pt>
                <c:pt idx="146">
                  <c:v>7.3500000000000005</c:v>
                </c:pt>
                <c:pt idx="147">
                  <c:v>7.4</c:v>
                </c:pt>
                <c:pt idx="148">
                  <c:v>7.45</c:v>
                </c:pt>
                <c:pt idx="149">
                  <c:v>7.5</c:v>
                </c:pt>
                <c:pt idx="150">
                  <c:v>7.5500000000000007</c:v>
                </c:pt>
                <c:pt idx="151">
                  <c:v>7.6000000000000005</c:v>
                </c:pt>
                <c:pt idx="152">
                  <c:v>7.65</c:v>
                </c:pt>
                <c:pt idx="153">
                  <c:v>7.7</c:v>
                </c:pt>
                <c:pt idx="154">
                  <c:v>7.75</c:v>
                </c:pt>
                <c:pt idx="155">
                  <c:v>7.8000000000000007</c:v>
                </c:pt>
                <c:pt idx="156">
                  <c:v>7.8500000000000005</c:v>
                </c:pt>
                <c:pt idx="157">
                  <c:v>7.9</c:v>
                </c:pt>
                <c:pt idx="158">
                  <c:v>7.95</c:v>
                </c:pt>
                <c:pt idx="159">
                  <c:v>8</c:v>
                </c:pt>
                <c:pt idx="160">
                  <c:v>8.0500000000000007</c:v>
                </c:pt>
                <c:pt idx="161">
                  <c:v>8.1</c:v>
                </c:pt>
                <c:pt idx="162">
                  <c:v>8.15</c:v>
                </c:pt>
                <c:pt idx="163">
                  <c:v>8.2000000000000011</c:v>
                </c:pt>
                <c:pt idx="164">
                  <c:v>8.25</c:v>
                </c:pt>
                <c:pt idx="165">
                  <c:v>8.3000000000000007</c:v>
                </c:pt>
                <c:pt idx="166">
                  <c:v>8.35</c:v>
                </c:pt>
                <c:pt idx="167">
                  <c:v>8.4</c:v>
                </c:pt>
                <c:pt idx="168">
                  <c:v>8.4500000000000011</c:v>
                </c:pt>
                <c:pt idx="169">
                  <c:v>8.5</c:v>
                </c:pt>
                <c:pt idx="170">
                  <c:v>8.5500000000000007</c:v>
                </c:pt>
                <c:pt idx="171">
                  <c:v>8.6</c:v>
                </c:pt>
                <c:pt idx="172">
                  <c:v>8.65</c:v>
                </c:pt>
                <c:pt idx="173">
                  <c:v>8.7000000000000011</c:v>
                </c:pt>
                <c:pt idx="174">
                  <c:v>8.75</c:v>
                </c:pt>
                <c:pt idx="175">
                  <c:v>8.8000000000000007</c:v>
                </c:pt>
                <c:pt idx="176">
                  <c:v>8.85</c:v>
                </c:pt>
                <c:pt idx="177">
                  <c:v>8.9</c:v>
                </c:pt>
                <c:pt idx="178">
                  <c:v>8.9500000000000011</c:v>
                </c:pt>
                <c:pt idx="179">
                  <c:v>9</c:v>
                </c:pt>
                <c:pt idx="180">
                  <c:v>9.0500000000000007</c:v>
                </c:pt>
                <c:pt idx="181">
                  <c:v>9.1</c:v>
                </c:pt>
                <c:pt idx="182">
                  <c:v>9.15</c:v>
                </c:pt>
                <c:pt idx="183">
                  <c:v>9.2000000000000011</c:v>
                </c:pt>
                <c:pt idx="184">
                  <c:v>9.25</c:v>
                </c:pt>
                <c:pt idx="185">
                  <c:v>9.3000000000000007</c:v>
                </c:pt>
                <c:pt idx="186">
                  <c:v>9.35</c:v>
                </c:pt>
                <c:pt idx="187">
                  <c:v>9.4</c:v>
                </c:pt>
                <c:pt idx="188">
                  <c:v>9.4500000000000011</c:v>
                </c:pt>
                <c:pt idx="189">
                  <c:v>9.5</c:v>
                </c:pt>
                <c:pt idx="190">
                  <c:v>9.5500000000000007</c:v>
                </c:pt>
                <c:pt idx="191">
                  <c:v>9.6000000000000014</c:v>
                </c:pt>
                <c:pt idx="192">
                  <c:v>9.65</c:v>
                </c:pt>
                <c:pt idx="193">
                  <c:v>9.7000000000000011</c:v>
                </c:pt>
                <c:pt idx="194">
                  <c:v>9.75</c:v>
                </c:pt>
                <c:pt idx="195">
                  <c:v>9.8000000000000007</c:v>
                </c:pt>
                <c:pt idx="196">
                  <c:v>9.8500000000000014</c:v>
                </c:pt>
                <c:pt idx="197">
                  <c:v>9.9</c:v>
                </c:pt>
                <c:pt idx="198">
                  <c:v>9.9500000000000011</c:v>
                </c:pt>
                <c:pt idx="199">
                  <c:v>10</c:v>
                </c:pt>
                <c:pt idx="200">
                  <c:v>10.050000000000001</c:v>
                </c:pt>
                <c:pt idx="201">
                  <c:v>10.100000000000001</c:v>
                </c:pt>
                <c:pt idx="202">
                  <c:v>10.15</c:v>
                </c:pt>
                <c:pt idx="203">
                  <c:v>10.200000000000001</c:v>
                </c:pt>
                <c:pt idx="204">
                  <c:v>10.25</c:v>
                </c:pt>
                <c:pt idx="205">
                  <c:v>10.3</c:v>
                </c:pt>
                <c:pt idx="206">
                  <c:v>10.350000000000001</c:v>
                </c:pt>
                <c:pt idx="207">
                  <c:v>10.4</c:v>
                </c:pt>
                <c:pt idx="208">
                  <c:v>10.450000000000001</c:v>
                </c:pt>
                <c:pt idx="209">
                  <c:v>10.5</c:v>
                </c:pt>
                <c:pt idx="210">
                  <c:v>10.55</c:v>
                </c:pt>
                <c:pt idx="211">
                  <c:v>10.600000000000001</c:v>
                </c:pt>
                <c:pt idx="212">
                  <c:v>10.65</c:v>
                </c:pt>
                <c:pt idx="213">
                  <c:v>10.700000000000001</c:v>
                </c:pt>
                <c:pt idx="214">
                  <c:v>10.75</c:v>
                </c:pt>
                <c:pt idx="215">
                  <c:v>10.8</c:v>
                </c:pt>
                <c:pt idx="216">
                  <c:v>10.850000000000001</c:v>
                </c:pt>
                <c:pt idx="217">
                  <c:v>10.9</c:v>
                </c:pt>
                <c:pt idx="218">
                  <c:v>10.950000000000001</c:v>
                </c:pt>
                <c:pt idx="219">
                  <c:v>11</c:v>
                </c:pt>
                <c:pt idx="220">
                  <c:v>11.05</c:v>
                </c:pt>
                <c:pt idx="221">
                  <c:v>11.100000000000001</c:v>
                </c:pt>
                <c:pt idx="222">
                  <c:v>11.15</c:v>
                </c:pt>
                <c:pt idx="223">
                  <c:v>11.200000000000001</c:v>
                </c:pt>
                <c:pt idx="224">
                  <c:v>11.25</c:v>
                </c:pt>
                <c:pt idx="225">
                  <c:v>11.3</c:v>
                </c:pt>
                <c:pt idx="226">
                  <c:v>11.350000000000001</c:v>
                </c:pt>
                <c:pt idx="227">
                  <c:v>11.4</c:v>
                </c:pt>
                <c:pt idx="228">
                  <c:v>11.450000000000001</c:v>
                </c:pt>
                <c:pt idx="229">
                  <c:v>11.5</c:v>
                </c:pt>
                <c:pt idx="230">
                  <c:v>11.55</c:v>
                </c:pt>
                <c:pt idx="231">
                  <c:v>11.600000000000001</c:v>
                </c:pt>
                <c:pt idx="232">
                  <c:v>11.65</c:v>
                </c:pt>
                <c:pt idx="233">
                  <c:v>11.700000000000001</c:v>
                </c:pt>
                <c:pt idx="234">
                  <c:v>11.75</c:v>
                </c:pt>
                <c:pt idx="235">
                  <c:v>11.8</c:v>
                </c:pt>
                <c:pt idx="236">
                  <c:v>11.850000000000001</c:v>
                </c:pt>
                <c:pt idx="237">
                  <c:v>11.9</c:v>
                </c:pt>
              </c:numCache>
            </c:numRef>
          </c:xVal>
          <c:yVal>
            <c:numRef>
              <c:f>[CSA_021218_ThorlabsLivePig.xlsx]SS!$P$3:$P$240</c:f>
              <c:numCache>
                <c:formatCode>General</c:formatCode>
                <c:ptCount val="238"/>
                <c:pt idx="0">
                  <c:v>15.084392395019529</c:v>
                </c:pt>
                <c:pt idx="1">
                  <c:v>13.507243957519531</c:v>
                </c:pt>
                <c:pt idx="2">
                  <c:v>12.428142395019531</c:v>
                </c:pt>
                <c:pt idx="3">
                  <c:v>11.120704498291019</c:v>
                </c:pt>
                <c:pt idx="4">
                  <c:v>9.896339263916019</c:v>
                </c:pt>
                <c:pt idx="5">
                  <c:v>8.941749420166019</c:v>
                </c:pt>
                <c:pt idx="6">
                  <c:v>8.132423248291019</c:v>
                </c:pt>
                <c:pt idx="7">
                  <c:v>7.1985205078124999</c:v>
                </c:pt>
                <c:pt idx="8">
                  <c:v>6.5552099609374999</c:v>
                </c:pt>
                <c:pt idx="9">
                  <c:v>5.9534033203124999</c:v>
                </c:pt>
                <c:pt idx="10">
                  <c:v>5.3100927734374999</c:v>
                </c:pt>
                <c:pt idx="11">
                  <c:v>4.5837744140624999</c:v>
                </c:pt>
                <c:pt idx="12">
                  <c:v>4.1272314453124999</c:v>
                </c:pt>
                <c:pt idx="13">
                  <c:v>3.5046080017089798</c:v>
                </c:pt>
                <c:pt idx="14">
                  <c:v>3.0065611267089798</c:v>
                </c:pt>
                <c:pt idx="15">
                  <c:v>2.5500181579589798</c:v>
                </c:pt>
                <c:pt idx="16">
                  <c:v>2.0312193298339798</c:v>
                </c:pt>
                <c:pt idx="17">
                  <c:v>1.8652037048339798</c:v>
                </c:pt>
                <c:pt idx="18">
                  <c:v>1.6369322204589798</c:v>
                </c:pt>
                <c:pt idx="19">
                  <c:v>1.4501646423339798</c:v>
                </c:pt>
                <c:pt idx="20">
                  <c:v>1.2841490173339798</c:v>
                </c:pt>
                <c:pt idx="21">
                  <c:v>0.70309432983397979</c:v>
                </c:pt>
                <c:pt idx="22">
                  <c:v>0.49557479858397979</c:v>
                </c:pt>
                <c:pt idx="23">
                  <c:v>0.51632675170897979</c:v>
                </c:pt>
                <c:pt idx="24">
                  <c:v>0.43331893920897979</c:v>
                </c:pt>
                <c:pt idx="25">
                  <c:v>0.35031112670897979</c:v>
                </c:pt>
                <c:pt idx="26">
                  <c:v>0.32955917358397979</c:v>
                </c:pt>
                <c:pt idx="27">
                  <c:v>0.22579940795897979</c:v>
                </c:pt>
                <c:pt idx="28">
                  <c:v>0.24655136108397979</c:v>
                </c:pt>
                <c:pt idx="29">
                  <c:v>0.28805526733397979</c:v>
                </c:pt>
                <c:pt idx="30">
                  <c:v>0.16354354858397979</c:v>
                </c:pt>
                <c:pt idx="31">
                  <c:v>-0.10623184204102021</c:v>
                </c:pt>
                <c:pt idx="32">
                  <c:v>-0.18923965454102021</c:v>
                </c:pt>
                <c:pt idx="33">
                  <c:v>-6.4727935791020208E-2</c:v>
                </c:pt>
                <c:pt idx="34">
                  <c:v>-2.3224029541020208E-2</c:v>
                </c:pt>
                <c:pt idx="35">
                  <c:v>0.72384628295897979</c:v>
                </c:pt>
                <c:pt idx="36">
                  <c:v>2.2179869079589798</c:v>
                </c:pt>
                <c:pt idx="37">
                  <c:v>5.1855810546874999</c:v>
                </c:pt>
                <c:pt idx="38">
                  <c:v>7.9456556701660199</c:v>
                </c:pt>
                <c:pt idx="39">
                  <c:v>10.498145904541019</c:v>
                </c:pt>
                <c:pt idx="40">
                  <c:v>13.133708801269531</c:v>
                </c:pt>
                <c:pt idx="41">
                  <c:v>15.291911926269529</c:v>
                </c:pt>
                <c:pt idx="42">
                  <c:v>17.885970916748001</c:v>
                </c:pt>
                <c:pt idx="43">
                  <c:v>20.230941619873001</c:v>
                </c:pt>
                <c:pt idx="44">
                  <c:v>22.347705688476601</c:v>
                </c:pt>
                <c:pt idx="45">
                  <c:v>24.651172485351601</c:v>
                </c:pt>
                <c:pt idx="46">
                  <c:v>26.539665069580099</c:v>
                </c:pt>
                <c:pt idx="47">
                  <c:v>29.839290466308601</c:v>
                </c:pt>
                <c:pt idx="48">
                  <c:v>32.640804138183597</c:v>
                </c:pt>
                <c:pt idx="49">
                  <c:v>36.272460784912099</c:v>
                </c:pt>
                <c:pt idx="50">
                  <c:v>38.1402014160156</c:v>
                </c:pt>
                <c:pt idx="51">
                  <c:v>37.6836584472656</c:v>
                </c:pt>
                <c:pt idx="52">
                  <c:v>36.687499847412099</c:v>
                </c:pt>
                <c:pt idx="53">
                  <c:v>36.002685394287099</c:v>
                </c:pt>
                <c:pt idx="54">
                  <c:v>35.193359222412099</c:v>
                </c:pt>
                <c:pt idx="55">
                  <c:v>34.487792816162099</c:v>
                </c:pt>
                <c:pt idx="56">
                  <c:v>33.823730316162099</c:v>
                </c:pt>
                <c:pt idx="57">
                  <c:v>28.282829132080099</c:v>
                </c:pt>
                <c:pt idx="58">
                  <c:v>24.256885375976601</c:v>
                </c:pt>
                <c:pt idx="59">
                  <c:v>20.874317016601601</c:v>
                </c:pt>
                <c:pt idx="60">
                  <c:v>18.384017791748001</c:v>
                </c:pt>
                <c:pt idx="61">
                  <c:v>16.557845916748001</c:v>
                </c:pt>
                <c:pt idx="62">
                  <c:v>15.063640441894529</c:v>
                </c:pt>
                <c:pt idx="63">
                  <c:v>13.527995910644531</c:v>
                </c:pt>
                <c:pt idx="64">
                  <c:v>12.282878723144531</c:v>
                </c:pt>
                <c:pt idx="65">
                  <c:v>11.037696685791019</c:v>
                </c:pt>
                <c:pt idx="66">
                  <c:v>9.958595123291019</c:v>
                </c:pt>
                <c:pt idx="67">
                  <c:v>9.149268951416019</c:v>
                </c:pt>
                <c:pt idx="68">
                  <c:v>8.277686920166019</c:v>
                </c:pt>
                <c:pt idx="69">
                  <c:v>7.4060400390624999</c:v>
                </c:pt>
                <c:pt idx="70">
                  <c:v>6.5759619140624999</c:v>
                </c:pt>
                <c:pt idx="71">
                  <c:v>5.7873876953124999</c:v>
                </c:pt>
                <c:pt idx="72">
                  <c:v>5.1648291015624999</c:v>
                </c:pt>
                <c:pt idx="73">
                  <c:v>4.5215185546874999</c:v>
                </c:pt>
                <c:pt idx="74">
                  <c:v>3.9197119140624999</c:v>
                </c:pt>
                <c:pt idx="75">
                  <c:v>3.3593443298339798</c:v>
                </c:pt>
                <c:pt idx="76">
                  <c:v>2.9858091735839798</c:v>
                </c:pt>
                <c:pt idx="77">
                  <c:v>2.6745298767089798</c:v>
                </c:pt>
                <c:pt idx="78">
                  <c:v>2.2179869079589798</c:v>
                </c:pt>
                <c:pt idx="79">
                  <c:v>1.6784361267089798</c:v>
                </c:pt>
                <c:pt idx="80">
                  <c:v>1.4294126892089798</c:v>
                </c:pt>
                <c:pt idx="81">
                  <c:v>1.2011412048339798</c:v>
                </c:pt>
                <c:pt idx="82">
                  <c:v>0.84835800170897979</c:v>
                </c:pt>
                <c:pt idx="83">
                  <c:v>0.64083847045897979</c:v>
                </c:pt>
                <c:pt idx="84">
                  <c:v>0.47482284545897979</c:v>
                </c:pt>
                <c:pt idx="85">
                  <c:v>0.18429550170897979</c:v>
                </c:pt>
                <c:pt idx="86">
                  <c:v>0.24655136108397979</c:v>
                </c:pt>
                <c:pt idx="87">
                  <c:v>0.10128768920897979</c:v>
                </c:pt>
                <c:pt idx="88">
                  <c:v>-0.12698379516602021</c:v>
                </c:pt>
                <c:pt idx="89">
                  <c:v>-0.27224746704102021</c:v>
                </c:pt>
                <c:pt idx="90">
                  <c:v>-0.25149551391602021</c:v>
                </c:pt>
                <c:pt idx="91">
                  <c:v>-0.18923965454102021</c:v>
                </c:pt>
                <c:pt idx="92">
                  <c:v>-0.18923965454102021</c:v>
                </c:pt>
                <c:pt idx="93">
                  <c:v>-0.14773574829102021</c:v>
                </c:pt>
                <c:pt idx="94">
                  <c:v>-4.3975982666020208E-2</c:v>
                </c:pt>
                <c:pt idx="95">
                  <c:v>1.8279876708979792E-2</c:v>
                </c:pt>
                <c:pt idx="96">
                  <c:v>-8.5479888916020208E-2</c:v>
                </c:pt>
                <c:pt idx="97">
                  <c:v>0.80685409545897979</c:v>
                </c:pt>
                <c:pt idx="98">
                  <c:v>2.3632505798339798</c:v>
                </c:pt>
                <c:pt idx="99">
                  <c:v>4.9988134765624999</c:v>
                </c:pt>
                <c:pt idx="100">
                  <c:v>7.8626478576660199</c:v>
                </c:pt>
                <c:pt idx="101">
                  <c:v>10.311378326416019</c:v>
                </c:pt>
                <c:pt idx="102">
                  <c:v>12.801677551269531</c:v>
                </c:pt>
                <c:pt idx="103">
                  <c:v>15.271159973144529</c:v>
                </c:pt>
                <c:pt idx="104">
                  <c:v>17.761459197998001</c:v>
                </c:pt>
                <c:pt idx="105">
                  <c:v>20.064925994873001</c:v>
                </c:pt>
                <c:pt idx="106">
                  <c:v>23.011768188476601</c:v>
                </c:pt>
                <c:pt idx="107">
                  <c:v>25.917106475830099</c:v>
                </c:pt>
                <c:pt idx="108">
                  <c:v>28.407340850830099</c:v>
                </c:pt>
                <c:pt idx="109">
                  <c:v>31.250423278808601</c:v>
                </c:pt>
                <c:pt idx="110">
                  <c:v>33.429443206787099</c:v>
                </c:pt>
                <c:pt idx="111">
                  <c:v>35.878173675537099</c:v>
                </c:pt>
                <c:pt idx="112">
                  <c:v>37.5383947753906</c:v>
                </c:pt>
                <c:pt idx="113">
                  <c:v>37.330810394287099</c:v>
                </c:pt>
                <c:pt idx="114">
                  <c:v>36.355468597412099</c:v>
                </c:pt>
                <c:pt idx="115">
                  <c:v>35.815917816162099</c:v>
                </c:pt>
                <c:pt idx="116">
                  <c:v>35.089599456787099</c:v>
                </c:pt>
                <c:pt idx="117">
                  <c:v>34.425536956787099</c:v>
                </c:pt>
                <c:pt idx="118">
                  <c:v>32.952083435058597</c:v>
                </c:pt>
                <c:pt idx="119">
                  <c:v>27.390495147705099</c:v>
                </c:pt>
                <c:pt idx="120">
                  <c:v>23.219287719726601</c:v>
                </c:pt>
                <c:pt idx="121">
                  <c:v>20.127181854248001</c:v>
                </c:pt>
                <c:pt idx="122">
                  <c:v>17.948226776123001</c:v>
                </c:pt>
                <c:pt idx="123">
                  <c:v>16.059734191894499</c:v>
                </c:pt>
                <c:pt idx="124">
                  <c:v>14.586345520019529</c:v>
                </c:pt>
                <c:pt idx="125">
                  <c:v>13.361980285644531</c:v>
                </c:pt>
                <c:pt idx="126">
                  <c:v>12.054607238769531</c:v>
                </c:pt>
                <c:pt idx="127">
                  <c:v>10.871681060791019</c:v>
                </c:pt>
                <c:pt idx="128">
                  <c:v>9.688819732666019</c:v>
                </c:pt>
                <c:pt idx="129">
                  <c:v>8.692725982666019</c:v>
                </c:pt>
                <c:pt idx="130">
                  <c:v>7.8003919982910199</c:v>
                </c:pt>
                <c:pt idx="131">
                  <c:v>6.9910009765624999</c:v>
                </c:pt>
                <c:pt idx="132">
                  <c:v>6.3061865234374999</c:v>
                </c:pt>
                <c:pt idx="133">
                  <c:v>5.6006201171874999</c:v>
                </c:pt>
                <c:pt idx="134">
                  <c:v>4.9780615234374999</c:v>
                </c:pt>
                <c:pt idx="135">
                  <c:v>4.5215185546874999</c:v>
                </c:pt>
                <c:pt idx="136">
                  <c:v>3.7536962890624999</c:v>
                </c:pt>
                <c:pt idx="137">
                  <c:v>3.2970884704589798</c:v>
                </c:pt>
                <c:pt idx="138">
                  <c:v>2.8197935485839798</c:v>
                </c:pt>
                <c:pt idx="139">
                  <c:v>2.3009947204589798</c:v>
                </c:pt>
                <c:pt idx="140">
                  <c:v>1.9067076110839798</c:v>
                </c:pt>
                <c:pt idx="141">
                  <c:v>1.7199400329589798</c:v>
                </c:pt>
                <c:pt idx="142">
                  <c:v>1.5746763610839798</c:v>
                </c:pt>
                <c:pt idx="143">
                  <c:v>1.3671568298339798</c:v>
                </c:pt>
                <c:pt idx="144">
                  <c:v>1.0351255798339798</c:v>
                </c:pt>
                <c:pt idx="145">
                  <c:v>0.47482284545897979</c:v>
                </c:pt>
                <c:pt idx="146">
                  <c:v>0.32955917358397979</c:v>
                </c:pt>
                <c:pt idx="147">
                  <c:v>0.28805526733397979</c:v>
                </c:pt>
                <c:pt idx="148">
                  <c:v>0.18429550170897979</c:v>
                </c:pt>
                <c:pt idx="149">
                  <c:v>8.0535736083979792E-2</c:v>
                </c:pt>
                <c:pt idx="150">
                  <c:v>0.16354354858397979</c:v>
                </c:pt>
                <c:pt idx="151">
                  <c:v>5.9783782958979792E-2</c:v>
                </c:pt>
                <c:pt idx="152">
                  <c:v>0.12203964233397979</c:v>
                </c:pt>
                <c:pt idx="153">
                  <c:v>0.16354354858397979</c:v>
                </c:pt>
                <c:pt idx="154">
                  <c:v>-2.3224029541020208E-2</c:v>
                </c:pt>
                <c:pt idx="155">
                  <c:v>-0.14773574829102021</c:v>
                </c:pt>
                <c:pt idx="156">
                  <c:v>-0.10623184204102021</c:v>
                </c:pt>
                <c:pt idx="157">
                  <c:v>-8.5479888916020208E-2</c:v>
                </c:pt>
                <c:pt idx="158">
                  <c:v>-0.12698379516602021</c:v>
                </c:pt>
                <c:pt idx="159">
                  <c:v>1.0351255798339798</c:v>
                </c:pt>
                <c:pt idx="160">
                  <c:v>2.9858091735839798</c:v>
                </c:pt>
                <c:pt idx="161">
                  <c:v>5.2893408203124999</c:v>
                </c:pt>
                <c:pt idx="162">
                  <c:v>8.568214263916019</c:v>
                </c:pt>
                <c:pt idx="163">
                  <c:v>11.245216217041019</c:v>
                </c:pt>
                <c:pt idx="164">
                  <c:v>13.839275207519529</c:v>
                </c:pt>
                <c:pt idx="165">
                  <c:v>16.329574432373001</c:v>
                </c:pt>
                <c:pt idx="166">
                  <c:v>18.508529510498001</c:v>
                </c:pt>
                <c:pt idx="167">
                  <c:v>21.164844360351601</c:v>
                </c:pt>
                <c:pt idx="168">
                  <c:v>23.219287719726601</c:v>
                </c:pt>
                <c:pt idx="169">
                  <c:v>25.232292022705099</c:v>
                </c:pt>
                <c:pt idx="170">
                  <c:v>28.075309600830099</c:v>
                </c:pt>
                <c:pt idx="171">
                  <c:v>30.814632263183601</c:v>
                </c:pt>
                <c:pt idx="172">
                  <c:v>34.176513519287099</c:v>
                </c:pt>
                <c:pt idx="173">
                  <c:v>37.081786956787099</c:v>
                </c:pt>
                <c:pt idx="174">
                  <c:v>38.1609533691406</c:v>
                </c:pt>
                <c:pt idx="175">
                  <c:v>37.289306488037099</c:v>
                </c:pt>
                <c:pt idx="176">
                  <c:v>36.604492034912099</c:v>
                </c:pt>
                <c:pt idx="177">
                  <c:v>35.857421722412099</c:v>
                </c:pt>
                <c:pt idx="178">
                  <c:v>35.048095550537099</c:v>
                </c:pt>
                <c:pt idx="179">
                  <c:v>34.508544769287099</c:v>
                </c:pt>
                <c:pt idx="180">
                  <c:v>32.682308044433597</c:v>
                </c:pt>
                <c:pt idx="181">
                  <c:v>26.913200225830099</c:v>
                </c:pt>
                <c:pt idx="182">
                  <c:v>22.949512329101601</c:v>
                </c:pt>
                <c:pt idx="183">
                  <c:v>20.064925994873001</c:v>
                </c:pt>
                <c:pt idx="184">
                  <c:v>17.782211151123001</c:v>
                </c:pt>
                <c:pt idx="185">
                  <c:v>16.080486145019499</c:v>
                </c:pt>
                <c:pt idx="186">
                  <c:v>14.648601379394529</c:v>
                </c:pt>
                <c:pt idx="187">
                  <c:v>13.154460754394531</c:v>
                </c:pt>
                <c:pt idx="188">
                  <c:v>11.888526763916019</c:v>
                </c:pt>
                <c:pt idx="189">
                  <c:v>10.830177154541019</c:v>
                </c:pt>
                <c:pt idx="190">
                  <c:v>9.813331451416019</c:v>
                </c:pt>
                <c:pt idx="191">
                  <c:v>8.775733795166019</c:v>
                </c:pt>
                <c:pt idx="192">
                  <c:v>8.028663482666019</c:v>
                </c:pt>
                <c:pt idx="193">
                  <c:v>7.2192724609374999</c:v>
                </c:pt>
                <c:pt idx="194">
                  <c:v>6.3891943359374999</c:v>
                </c:pt>
                <c:pt idx="195">
                  <c:v>5.8081396484374999</c:v>
                </c:pt>
                <c:pt idx="196">
                  <c:v>4.9780615234374999</c:v>
                </c:pt>
                <c:pt idx="197">
                  <c:v>4.1894873046874999</c:v>
                </c:pt>
                <c:pt idx="198">
                  <c:v>3.6914404296874999</c:v>
                </c:pt>
                <c:pt idx="199">
                  <c:v>3.2763365173339798</c:v>
                </c:pt>
                <c:pt idx="200">
                  <c:v>2.8820494079589798</c:v>
                </c:pt>
                <c:pt idx="201">
                  <c:v>2.4047544860839798</c:v>
                </c:pt>
                <c:pt idx="202">
                  <c:v>2.0934751892089798</c:v>
                </c:pt>
                <c:pt idx="203">
                  <c:v>1.6161802673339798</c:v>
                </c:pt>
                <c:pt idx="204">
                  <c:v>1.3256529235839798</c:v>
                </c:pt>
                <c:pt idx="205">
                  <c:v>1.1181333923339798</c:v>
                </c:pt>
                <c:pt idx="206">
                  <c:v>0.82760604858397979</c:v>
                </c:pt>
                <c:pt idx="207">
                  <c:v>0.72384628295897979</c:v>
                </c:pt>
                <c:pt idx="208">
                  <c:v>0.39181503295897979</c:v>
                </c:pt>
                <c:pt idx="209">
                  <c:v>0.35031112670897979</c:v>
                </c:pt>
                <c:pt idx="210">
                  <c:v>0.32955917358397979</c:v>
                </c:pt>
                <c:pt idx="211">
                  <c:v>0.28805526733397979</c:v>
                </c:pt>
                <c:pt idx="212">
                  <c:v>8.0535736083979792E-2</c:v>
                </c:pt>
                <c:pt idx="213">
                  <c:v>3.9031829833979792E-2</c:v>
                </c:pt>
                <c:pt idx="214">
                  <c:v>1.8279876708979792E-2</c:v>
                </c:pt>
                <c:pt idx="215">
                  <c:v>-2.3224029541020208E-2</c:v>
                </c:pt>
                <c:pt idx="216">
                  <c:v>1.8279876708979792E-2</c:v>
                </c:pt>
                <c:pt idx="217">
                  <c:v>-2.3224029541020208E-2</c:v>
                </c:pt>
                <c:pt idx="218">
                  <c:v>-4.3975982666020208E-2</c:v>
                </c:pt>
                <c:pt idx="219">
                  <c:v>1.8279876708979792E-2</c:v>
                </c:pt>
                <c:pt idx="220">
                  <c:v>0.20504745483397979</c:v>
                </c:pt>
                <c:pt idx="221">
                  <c:v>1.2633970642089798</c:v>
                </c:pt>
                <c:pt idx="222">
                  <c:v>3.2348326110839798</c:v>
                </c:pt>
                <c:pt idx="223">
                  <c:v>6.0779150390624999</c:v>
                </c:pt>
                <c:pt idx="224">
                  <c:v>8.630470123291019</c:v>
                </c:pt>
                <c:pt idx="225">
                  <c:v>11.224464263916019</c:v>
                </c:pt>
                <c:pt idx="226">
                  <c:v>13.714763488769529</c:v>
                </c:pt>
                <c:pt idx="227">
                  <c:v>16.246501770019499</c:v>
                </c:pt>
                <c:pt idx="228">
                  <c:v>18.321761932373001</c:v>
                </c:pt>
                <c:pt idx="229">
                  <c:v>20.978076782226601</c:v>
                </c:pt>
                <c:pt idx="230">
                  <c:v>23.738086547851601</c:v>
                </c:pt>
                <c:pt idx="231">
                  <c:v>26.394401397705099</c:v>
                </c:pt>
                <c:pt idx="232">
                  <c:v>29.299739685058601</c:v>
                </c:pt>
                <c:pt idx="233">
                  <c:v>31.955989685058601</c:v>
                </c:pt>
                <c:pt idx="234">
                  <c:v>34.321777191162099</c:v>
                </c:pt>
                <c:pt idx="235">
                  <c:v>36.749755706787099</c:v>
                </c:pt>
                <c:pt idx="236">
                  <c:v>37.8289221191406</c:v>
                </c:pt>
                <c:pt idx="237">
                  <c:v>36.770507659912099</c:v>
                </c:pt>
              </c:numCache>
            </c:numRef>
          </c:yVal>
          <c:smooth val="0"/>
          <c:extLst>
            <c:ext xmlns:c16="http://schemas.microsoft.com/office/drawing/2014/chart" uri="{C3380CC4-5D6E-409C-BE32-E72D297353CC}">
              <c16:uniqueId val="{00000001-9EEC-4817-AC95-4E77A0DC67DC}"/>
            </c:ext>
          </c:extLst>
        </c:ser>
        <c:dLbls>
          <c:showLegendKey val="0"/>
          <c:showVal val="0"/>
          <c:showCatName val="0"/>
          <c:showSerName val="0"/>
          <c:showPercent val="0"/>
          <c:showBubbleSize val="0"/>
        </c:dLbls>
        <c:axId val="482581400"/>
        <c:axId val="482581008"/>
      </c:scatterChart>
      <c:valAx>
        <c:axId val="482579048"/>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r>
                  <a:rPr lang="en-US"/>
                  <a:t>TIme (s)</a:t>
                </a:r>
              </a:p>
            </c:rich>
          </c:tx>
          <c:layout>
            <c:manualLayout>
              <c:xMode val="edge"/>
              <c:yMode val="edge"/>
              <c:x val="0.42873291291077298"/>
              <c:y val="0.80484470691163601"/>
            </c:manualLayout>
          </c:layout>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482578656"/>
        <c:crosses val="autoZero"/>
        <c:crossBetween val="midCat"/>
      </c:valAx>
      <c:valAx>
        <c:axId val="482578656"/>
        <c:scaling>
          <c:orientation val="minMax"/>
          <c:max val="170"/>
          <c:min val="145"/>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400" b="0" i="0" u="none" strike="noStrike" kern="1200" baseline="0">
                    <a:solidFill>
                      <a:schemeClr val="accent2">
                        <a:lumMod val="75000"/>
                      </a:schemeClr>
                    </a:solidFill>
                    <a:latin typeface="+mn-lt"/>
                    <a:ea typeface="+mn-ea"/>
                    <a:cs typeface="+mn-cs"/>
                  </a:defRPr>
                </a:pPr>
                <a:r>
                  <a:rPr lang="en-US">
                    <a:solidFill>
                      <a:schemeClr val="accent2">
                        <a:lumMod val="75000"/>
                      </a:schemeClr>
                    </a:solidFill>
                  </a:rPr>
                  <a:t>CSA (mm2)</a:t>
                </a:r>
              </a:p>
            </c:rich>
          </c:tx>
          <c:overlay val="0"/>
          <c:spPr>
            <a:noFill/>
            <a:ln>
              <a:noFill/>
            </a:ln>
            <a:effectLst/>
          </c:spPr>
          <c:txPr>
            <a:bodyPr rot="-5400000" spcFirstLastPara="1" vertOverflow="ellipsis" vert="horz" wrap="square" anchor="ctr" anchorCtr="1"/>
            <a:lstStyle/>
            <a:p>
              <a:pPr>
                <a:defRPr sz="1400" b="0" i="0" u="none" strike="noStrike" kern="1200" baseline="0">
                  <a:solidFill>
                    <a:schemeClr val="accent2">
                      <a:lumMod val="7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400" b="0" i="0" u="none" strike="noStrike" kern="1200" baseline="0">
                <a:solidFill>
                  <a:schemeClr val="accent2">
                    <a:lumMod val="75000"/>
                  </a:schemeClr>
                </a:solidFill>
                <a:latin typeface="+mn-lt"/>
                <a:ea typeface="+mn-ea"/>
                <a:cs typeface="+mn-cs"/>
              </a:defRPr>
            </a:pPr>
            <a:endParaRPr lang="en-US"/>
          </a:p>
        </c:txPr>
        <c:crossAx val="482579048"/>
        <c:crosses val="autoZero"/>
        <c:crossBetween val="midCat"/>
      </c:valAx>
      <c:valAx>
        <c:axId val="482581008"/>
        <c:scaling>
          <c:orientation val="minMax"/>
        </c:scaling>
        <c:delete val="0"/>
        <c:axPos val="r"/>
        <c:title>
          <c:tx>
            <c:rich>
              <a:bodyPr rot="-54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r>
                  <a:rPr lang="en-US"/>
                  <a:t>Pressure (cmH2O)</a:t>
                </a:r>
              </a:p>
            </c:rich>
          </c:tx>
          <c:overlay val="0"/>
          <c:spPr>
            <a:noFill/>
            <a:ln>
              <a:noFill/>
            </a:ln>
            <a:effectLst/>
          </c:spPr>
          <c:txPr>
            <a:bodyPr rot="-54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482581400"/>
        <c:crosses val="max"/>
        <c:crossBetween val="midCat"/>
      </c:valAx>
      <c:valAx>
        <c:axId val="482581400"/>
        <c:scaling>
          <c:orientation val="minMax"/>
        </c:scaling>
        <c:delete val="1"/>
        <c:axPos val="b"/>
        <c:numFmt formatCode="General" sourceLinked="1"/>
        <c:majorTickMark val="out"/>
        <c:minorTickMark val="none"/>
        <c:tickLblPos val="nextTo"/>
        <c:crossAx val="482581008"/>
        <c:crosses val="autoZero"/>
        <c:crossBetween val="midCat"/>
      </c:valAx>
      <c:spPr>
        <a:noFill/>
        <a:ln w="12700">
          <a:solidFill>
            <a:schemeClr val="tx1"/>
          </a:solidFill>
        </a:ln>
        <a:effectLst/>
      </c:spPr>
    </c:plotArea>
    <c:plotVisOnly val="1"/>
    <c:dispBlanksAs val="gap"/>
    <c:showDLblsOverMax val="0"/>
  </c:chart>
  <c:spPr>
    <a:noFill/>
    <a:ln>
      <a:noFill/>
    </a:ln>
    <a:effectLst/>
  </c:spPr>
  <c:txPr>
    <a:bodyPr/>
    <a:lstStyle/>
    <a:p>
      <a:pPr>
        <a:defRPr sz="1400"/>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spPr>
            <a:ln w="28575" cap="rnd">
              <a:noFill/>
              <a:round/>
            </a:ln>
            <a:effectLst/>
          </c:spPr>
          <c:marker>
            <c:symbol val="circle"/>
            <c:size val="5"/>
            <c:spPr>
              <a:solidFill>
                <a:schemeClr val="accent2"/>
              </a:solidFill>
              <a:ln w="9525">
                <a:noFill/>
              </a:ln>
              <a:effectLst/>
            </c:spPr>
          </c:marker>
          <c:xVal>
            <c:numRef>
              <c:f>[CSA_021218_ThorlabsLivePig.xlsx]SS_Hysteresis!$F$3:$F$8</c:f>
              <c:numCache>
                <c:formatCode>General</c:formatCode>
                <c:ptCount val="6"/>
                <c:pt idx="0">
                  <c:v>-0.20999160766602021</c:v>
                </c:pt>
                <c:pt idx="1">
                  <c:v>-0.23074356079102021</c:v>
                </c:pt>
                <c:pt idx="2">
                  <c:v>-0.10623184204102021</c:v>
                </c:pt>
                <c:pt idx="3">
                  <c:v>-4.3975982666020208E-2</c:v>
                </c:pt>
                <c:pt idx="4">
                  <c:v>5.9783782958979792E-2</c:v>
                </c:pt>
                <c:pt idx="5">
                  <c:v>0.18429550170897979</c:v>
                </c:pt>
              </c:numCache>
            </c:numRef>
          </c:xVal>
          <c:yVal>
            <c:numRef>
              <c:f>[CSA_021218_ThorlabsLivePig.xlsx]SS_Hysteresis!$M$3:$M$8</c:f>
              <c:numCache>
                <c:formatCode>General</c:formatCode>
                <c:ptCount val="6"/>
                <c:pt idx="1">
                  <c:v>140.633584308335</c:v>
                </c:pt>
                <c:pt idx="2">
                  <c:v>141.885332154753</c:v>
                </c:pt>
                <c:pt idx="3">
                  <c:v>141.659159015835</c:v>
                </c:pt>
                <c:pt idx="4">
                  <c:v>141.724208554878</c:v>
                </c:pt>
                <c:pt idx="5">
                  <c:v>141.30126595309699</c:v>
                </c:pt>
              </c:numCache>
            </c:numRef>
          </c:yVal>
          <c:smooth val="0"/>
          <c:extLst>
            <c:ext xmlns:c16="http://schemas.microsoft.com/office/drawing/2014/chart" uri="{C3380CC4-5D6E-409C-BE32-E72D297353CC}">
              <c16:uniqueId val="{00000000-F784-4F0B-ABC4-CBD6E089E6C9}"/>
            </c:ext>
          </c:extLst>
        </c:ser>
        <c:ser>
          <c:idx val="1"/>
          <c:order val="1"/>
          <c:spPr>
            <a:ln w="25400" cap="rnd">
              <a:noFill/>
              <a:round/>
            </a:ln>
            <a:effectLst/>
          </c:spPr>
          <c:marker>
            <c:symbol val="star"/>
            <c:size val="5"/>
            <c:spPr>
              <a:noFill/>
              <a:ln w="9525">
                <a:solidFill>
                  <a:schemeClr val="accent2"/>
                </a:solidFill>
              </a:ln>
              <a:effectLst/>
            </c:spPr>
          </c:marker>
          <c:xVal>
            <c:numRef>
              <c:f>[CSA_021218_ThorlabsLivePig.xlsx]SS_Hysteresis!$F$39:$F$69</c:f>
              <c:numCache>
                <c:formatCode>General</c:formatCode>
                <c:ptCount val="31"/>
                <c:pt idx="0">
                  <c:v>5.5176123046874999</c:v>
                </c:pt>
                <c:pt idx="1">
                  <c:v>5.1440771484374999</c:v>
                </c:pt>
                <c:pt idx="2">
                  <c:v>4.9365576171874999</c:v>
                </c:pt>
                <c:pt idx="3">
                  <c:v>4.8535498046874999</c:v>
                </c:pt>
                <c:pt idx="4">
                  <c:v>4.5630224609374999</c:v>
                </c:pt>
                <c:pt idx="5">
                  <c:v>4.2309912109374999</c:v>
                </c:pt>
                <c:pt idx="6">
                  <c:v>4.0857275390624999</c:v>
                </c:pt>
                <c:pt idx="7">
                  <c:v>4.0442236328124999</c:v>
                </c:pt>
                <c:pt idx="8">
                  <c:v>3.8989599609374999</c:v>
                </c:pt>
                <c:pt idx="9">
                  <c:v>3.8782080078124999</c:v>
                </c:pt>
                <c:pt idx="10">
                  <c:v>3.7952001953124999</c:v>
                </c:pt>
                <c:pt idx="11">
                  <c:v>3.7329443359374999</c:v>
                </c:pt>
                <c:pt idx="12">
                  <c:v>3.7329443359374999</c:v>
                </c:pt>
                <c:pt idx="13">
                  <c:v>2.8405455017089798</c:v>
                </c:pt>
                <c:pt idx="14">
                  <c:v>2.2802427673339798</c:v>
                </c:pt>
                <c:pt idx="15">
                  <c:v>1.8652037048339798</c:v>
                </c:pt>
                <c:pt idx="16">
                  <c:v>1.5124205017089798</c:v>
                </c:pt>
                <c:pt idx="17">
                  <c:v>1.1596372985839798</c:v>
                </c:pt>
                <c:pt idx="18">
                  <c:v>0.72384628295897979</c:v>
                </c:pt>
                <c:pt idx="19">
                  <c:v>0.41256698608397979</c:v>
                </c:pt>
                <c:pt idx="20">
                  <c:v>0.26730331420897979</c:v>
                </c:pt>
                <c:pt idx="21">
                  <c:v>0.20504745483397979</c:v>
                </c:pt>
                <c:pt idx="22">
                  <c:v>0.24655136108397979</c:v>
                </c:pt>
                <c:pt idx="23">
                  <c:v>0.12203964233397979</c:v>
                </c:pt>
                <c:pt idx="24">
                  <c:v>0.28805526733397979</c:v>
                </c:pt>
                <c:pt idx="25">
                  <c:v>0.28805526733397979</c:v>
                </c:pt>
                <c:pt idx="26">
                  <c:v>0.22579940795897979</c:v>
                </c:pt>
                <c:pt idx="27">
                  <c:v>0.16354354858397979</c:v>
                </c:pt>
                <c:pt idx="28">
                  <c:v>0.10128768920897979</c:v>
                </c:pt>
                <c:pt idx="29">
                  <c:v>5.9783782958979792E-2</c:v>
                </c:pt>
                <c:pt idx="30">
                  <c:v>0.16354354858397979</c:v>
                </c:pt>
              </c:numCache>
            </c:numRef>
          </c:xVal>
          <c:yVal>
            <c:numRef>
              <c:f>[CSA_021218_ThorlabsLivePig.xlsx]SS_Hysteresis!$M$39:$M$69</c:f>
              <c:numCache>
                <c:formatCode>General</c:formatCode>
                <c:ptCount val="31"/>
                <c:pt idx="0">
                  <c:v>145.094993707855</c:v>
                </c:pt>
                <c:pt idx="1">
                  <c:v>145.05881080405399</c:v>
                </c:pt>
                <c:pt idx="2">
                  <c:v>144.69199405032199</c:v>
                </c:pt>
                <c:pt idx="3">
                  <c:v>145.53064267740001</c:v>
                </c:pt>
                <c:pt idx="4">
                  <c:v>145.44822147609801</c:v>
                </c:pt>
                <c:pt idx="5">
                  <c:v>145.40045081003501</c:v>
                </c:pt>
                <c:pt idx="6">
                  <c:v>145.52188701735099</c:v>
                </c:pt>
                <c:pt idx="7">
                  <c:v>145.47451810538499</c:v>
                </c:pt>
                <c:pt idx="8">
                  <c:v>145.03237522846899</c:v>
                </c:pt>
                <c:pt idx="9">
                  <c:v>145.07471684209699</c:v>
                </c:pt>
                <c:pt idx="10">
                  <c:v>144.90788697530101</c:v>
                </c:pt>
                <c:pt idx="11">
                  <c:v>144.76396982124001</c:v>
                </c:pt>
                <c:pt idx="12">
                  <c:v>144.64957517090599</c:v>
                </c:pt>
                <c:pt idx="13">
                  <c:v>144.44695743672199</c:v>
                </c:pt>
                <c:pt idx="14">
                  <c:v>143.97728786489699</c:v>
                </c:pt>
                <c:pt idx="15">
                  <c:v>143.394900203807</c:v>
                </c:pt>
                <c:pt idx="16">
                  <c:v>143.09926077210099</c:v>
                </c:pt>
                <c:pt idx="17">
                  <c:v>143.029151981534</c:v>
                </c:pt>
                <c:pt idx="18">
                  <c:v>142.70705394490099</c:v>
                </c:pt>
                <c:pt idx="19">
                  <c:v>142.66024875037999</c:v>
                </c:pt>
                <c:pt idx="20">
                  <c:v>142.820904860101</c:v>
                </c:pt>
                <c:pt idx="21">
                  <c:v>142.39307859375199</c:v>
                </c:pt>
                <c:pt idx="22">
                  <c:v>141.80783030940501</c:v>
                </c:pt>
                <c:pt idx="23">
                  <c:v>141.71764406740601</c:v>
                </c:pt>
                <c:pt idx="24">
                  <c:v>141.27028440808601</c:v>
                </c:pt>
                <c:pt idx="25">
                  <c:v>141.181422970809</c:v>
                </c:pt>
                <c:pt idx="26">
                  <c:v>141.379179711565</c:v>
                </c:pt>
                <c:pt idx="27">
                  <c:v>141.238769925648</c:v>
                </c:pt>
                <c:pt idx="28">
                  <c:v>140.75963567210701</c:v>
                </c:pt>
                <c:pt idx="29">
                  <c:v>140.92508460140101</c:v>
                </c:pt>
                <c:pt idx="30">
                  <c:v>141.24712642552799</c:v>
                </c:pt>
              </c:numCache>
            </c:numRef>
          </c:yVal>
          <c:smooth val="0"/>
          <c:extLst>
            <c:ext xmlns:c16="http://schemas.microsoft.com/office/drawing/2014/chart" uri="{C3380CC4-5D6E-409C-BE32-E72D297353CC}">
              <c16:uniqueId val="{00000001-F784-4F0B-ABC4-CBD6E089E6C9}"/>
            </c:ext>
          </c:extLst>
        </c:ser>
        <c:ser>
          <c:idx val="2"/>
          <c:order val="2"/>
          <c:spPr>
            <a:ln w="25400" cap="rnd">
              <a:noFill/>
              <a:round/>
            </a:ln>
            <a:effectLst/>
          </c:spPr>
          <c:marker>
            <c:symbol val="star"/>
            <c:size val="5"/>
            <c:spPr>
              <a:noFill/>
              <a:ln w="9525">
                <a:solidFill>
                  <a:schemeClr val="accent2"/>
                </a:solidFill>
              </a:ln>
              <a:effectLst/>
            </c:spPr>
          </c:marker>
          <c:xVal>
            <c:numRef>
              <c:f>[CSA_021218_ThorlabsLivePig.xlsx]SS_Hysteresis!$F$100:$F$130</c:f>
              <c:numCache>
                <c:formatCode>General</c:formatCode>
                <c:ptCount val="31"/>
                <c:pt idx="0">
                  <c:v>5.4761083984374999</c:v>
                </c:pt>
                <c:pt idx="1">
                  <c:v>5.3308447265624999</c:v>
                </c:pt>
                <c:pt idx="2">
                  <c:v>5.2063330078124999</c:v>
                </c:pt>
                <c:pt idx="3">
                  <c:v>4.8743017578124999</c:v>
                </c:pt>
                <c:pt idx="4">
                  <c:v>4.6875341796874999</c:v>
                </c:pt>
                <c:pt idx="5">
                  <c:v>4.5837744140624999</c:v>
                </c:pt>
                <c:pt idx="6">
                  <c:v>4.4385107421874999</c:v>
                </c:pt>
                <c:pt idx="7">
                  <c:v>4.3555029296874999</c:v>
                </c:pt>
                <c:pt idx="8">
                  <c:v>4.2517431640624999</c:v>
                </c:pt>
                <c:pt idx="9">
                  <c:v>4.2517431640624999</c:v>
                </c:pt>
                <c:pt idx="10">
                  <c:v>4.2102392578124999</c:v>
                </c:pt>
                <c:pt idx="11">
                  <c:v>3.8367041015624999</c:v>
                </c:pt>
                <c:pt idx="12">
                  <c:v>3.6706884765624999</c:v>
                </c:pt>
                <c:pt idx="13">
                  <c:v>3.5046080017089798</c:v>
                </c:pt>
                <c:pt idx="14">
                  <c:v>2.7575376892089798</c:v>
                </c:pt>
                <c:pt idx="15">
                  <c:v>2.2179869079589798</c:v>
                </c:pt>
                <c:pt idx="16">
                  <c:v>1.7614439392089798</c:v>
                </c:pt>
                <c:pt idx="17">
                  <c:v>1.4294126892089798</c:v>
                </c:pt>
                <c:pt idx="18">
                  <c:v>1.1388853454589798</c:v>
                </c:pt>
                <c:pt idx="19">
                  <c:v>0.82760604858397979</c:v>
                </c:pt>
                <c:pt idx="20">
                  <c:v>0.59933456420897979</c:v>
                </c:pt>
                <c:pt idx="21">
                  <c:v>0.53707870483397979</c:v>
                </c:pt>
                <c:pt idx="22">
                  <c:v>0.41256698608397979</c:v>
                </c:pt>
                <c:pt idx="23">
                  <c:v>0.39181503295897979</c:v>
                </c:pt>
                <c:pt idx="24">
                  <c:v>0.22579940795897979</c:v>
                </c:pt>
                <c:pt idx="25">
                  <c:v>-8.5479888916020208E-2</c:v>
                </c:pt>
                <c:pt idx="26">
                  <c:v>-8.5479888916020208E-2</c:v>
                </c:pt>
                <c:pt idx="27">
                  <c:v>-0.12698379516602021</c:v>
                </c:pt>
                <c:pt idx="28">
                  <c:v>-2.3224029541020208E-2</c:v>
                </c:pt>
                <c:pt idx="29">
                  <c:v>1.8279876708979792E-2</c:v>
                </c:pt>
                <c:pt idx="30">
                  <c:v>0.12203964233397979</c:v>
                </c:pt>
              </c:numCache>
            </c:numRef>
          </c:xVal>
          <c:yVal>
            <c:numRef>
              <c:f>[CSA_021218_ThorlabsLivePig.xlsx]SS_Hysteresis!$M$100:$M$130</c:f>
              <c:numCache>
                <c:formatCode>General</c:formatCode>
                <c:ptCount val="31"/>
                <c:pt idx="0">
                  <c:v>145.34566431357101</c:v>
                </c:pt>
                <c:pt idx="1">
                  <c:v>145.57923328954601</c:v>
                </c:pt>
                <c:pt idx="2">
                  <c:v>145.40536723046</c:v>
                </c:pt>
                <c:pt idx="3">
                  <c:v>145.15426408187901</c:v>
                </c:pt>
                <c:pt idx="4">
                  <c:v>145.46610139924101</c:v>
                </c:pt>
                <c:pt idx="5">
                  <c:v>144.882047718227</c:v>
                </c:pt>
                <c:pt idx="6">
                  <c:v>144.96410840697899</c:v>
                </c:pt>
                <c:pt idx="7">
                  <c:v>144.90335763543601</c:v>
                </c:pt>
                <c:pt idx="8">
                  <c:v>144.78374745548101</c:v>
                </c:pt>
                <c:pt idx="9">
                  <c:v>145.09160656754901</c:v>
                </c:pt>
                <c:pt idx="10">
                  <c:v>145.68897539590199</c:v>
                </c:pt>
                <c:pt idx="11">
                  <c:v>145.62275290662399</c:v>
                </c:pt>
                <c:pt idx="12">
                  <c:v>145.54934257054401</c:v>
                </c:pt>
                <c:pt idx="13">
                  <c:v>145.393485827115</c:v>
                </c:pt>
                <c:pt idx="14">
                  <c:v>145.151935137397</c:v>
                </c:pt>
                <c:pt idx="15">
                  <c:v>144.55797903486501</c:v>
                </c:pt>
                <c:pt idx="16">
                  <c:v>144.19750012809999</c:v>
                </c:pt>
                <c:pt idx="17">
                  <c:v>143.44755406926501</c:v>
                </c:pt>
                <c:pt idx="18">
                  <c:v>143.28736303481699</c:v>
                </c:pt>
                <c:pt idx="19">
                  <c:v>142.385923718291</c:v>
                </c:pt>
                <c:pt idx="20">
                  <c:v>141.73293031468799</c:v>
                </c:pt>
                <c:pt idx="21">
                  <c:v>141.33699828508799</c:v>
                </c:pt>
                <c:pt idx="22">
                  <c:v>141.776970328066</c:v>
                </c:pt>
                <c:pt idx="23">
                  <c:v>141.83886220251401</c:v>
                </c:pt>
                <c:pt idx="24">
                  <c:v>142.07510784691399</c:v>
                </c:pt>
                <c:pt idx="25">
                  <c:v>142.089751734049</c:v>
                </c:pt>
                <c:pt idx="26">
                  <c:v>141.864867740466</c:v>
                </c:pt>
                <c:pt idx="27">
                  <c:v>142.086142729405</c:v>
                </c:pt>
                <c:pt idx="28">
                  <c:v>141.80102420482399</c:v>
                </c:pt>
                <c:pt idx="29">
                  <c:v>141.722263711469</c:v>
                </c:pt>
                <c:pt idx="30">
                  <c:v>141.59021734608299</c:v>
                </c:pt>
              </c:numCache>
            </c:numRef>
          </c:yVal>
          <c:smooth val="0"/>
          <c:extLst>
            <c:ext xmlns:c16="http://schemas.microsoft.com/office/drawing/2014/chart" uri="{C3380CC4-5D6E-409C-BE32-E72D297353CC}">
              <c16:uniqueId val="{00000002-F784-4F0B-ABC4-CBD6E089E6C9}"/>
            </c:ext>
          </c:extLst>
        </c:ser>
        <c:ser>
          <c:idx val="3"/>
          <c:order val="3"/>
          <c:spPr>
            <a:ln w="25400" cap="rnd">
              <a:noFill/>
              <a:round/>
            </a:ln>
            <a:effectLst/>
          </c:spPr>
          <c:marker>
            <c:symbol val="star"/>
            <c:size val="5"/>
            <c:spPr>
              <a:noFill/>
              <a:ln w="9525">
                <a:solidFill>
                  <a:schemeClr val="accent2"/>
                </a:solidFill>
              </a:ln>
              <a:effectLst/>
            </c:spPr>
          </c:marker>
          <c:xVal>
            <c:numRef>
              <c:f>[CSA_021218_ThorlabsLivePig.xlsx]SS_Hysteresis!$F$162:$F$191</c:f>
              <c:numCache>
                <c:formatCode>General</c:formatCode>
                <c:ptCount val="30"/>
                <c:pt idx="0">
                  <c:v>5.7043798828124999</c:v>
                </c:pt>
                <c:pt idx="1">
                  <c:v>5.5176123046874999</c:v>
                </c:pt>
                <c:pt idx="2">
                  <c:v>5.2270849609374999</c:v>
                </c:pt>
                <c:pt idx="3">
                  <c:v>4.9988134765624999</c:v>
                </c:pt>
                <c:pt idx="4">
                  <c:v>4.6045263671874999</c:v>
                </c:pt>
                <c:pt idx="5">
                  <c:v>4.2932470703124999</c:v>
                </c:pt>
                <c:pt idx="6">
                  <c:v>4.1272314453124999</c:v>
                </c:pt>
                <c:pt idx="7">
                  <c:v>4.0857275390624999</c:v>
                </c:pt>
                <c:pt idx="8">
                  <c:v>4.0027197265624999</c:v>
                </c:pt>
                <c:pt idx="9">
                  <c:v>3.8989599609374999</c:v>
                </c:pt>
                <c:pt idx="10">
                  <c:v>3.7744482421874999</c:v>
                </c:pt>
                <c:pt idx="11">
                  <c:v>3.7744482421874999</c:v>
                </c:pt>
                <c:pt idx="12">
                  <c:v>3.6706884765624999</c:v>
                </c:pt>
                <c:pt idx="13">
                  <c:v>3.6084326171874999</c:v>
                </c:pt>
                <c:pt idx="14">
                  <c:v>2.6745298767089798</c:v>
                </c:pt>
                <c:pt idx="15">
                  <c:v>2.2179869079589798</c:v>
                </c:pt>
                <c:pt idx="16">
                  <c:v>1.8029478454589798</c:v>
                </c:pt>
                <c:pt idx="17">
                  <c:v>1.3049009704589798</c:v>
                </c:pt>
                <c:pt idx="18">
                  <c:v>0.88986190795897979</c:v>
                </c:pt>
                <c:pt idx="19">
                  <c:v>0.64083847045897979</c:v>
                </c:pt>
                <c:pt idx="20">
                  <c:v>0.39181503295897979</c:v>
                </c:pt>
                <c:pt idx="21">
                  <c:v>0.24655136108397979</c:v>
                </c:pt>
                <c:pt idx="22">
                  <c:v>0.24655136108397979</c:v>
                </c:pt>
                <c:pt idx="23">
                  <c:v>0.18429550170897979</c:v>
                </c:pt>
                <c:pt idx="24">
                  <c:v>0.28805526733397979</c:v>
                </c:pt>
                <c:pt idx="25">
                  <c:v>0.32955917358397979</c:v>
                </c:pt>
                <c:pt idx="26">
                  <c:v>0.20504745483397979</c:v>
                </c:pt>
                <c:pt idx="27">
                  <c:v>0.10128768920897979</c:v>
                </c:pt>
                <c:pt idx="28">
                  <c:v>0.16354354858397979</c:v>
                </c:pt>
                <c:pt idx="29">
                  <c:v>0.12203964233397979</c:v>
                </c:pt>
              </c:numCache>
            </c:numRef>
          </c:xVal>
          <c:yVal>
            <c:numRef>
              <c:f>[CSA_021218_ThorlabsLivePig.xlsx]SS_Hysteresis!$M$162:$M$191</c:f>
              <c:numCache>
                <c:formatCode>General</c:formatCode>
                <c:ptCount val="30"/>
                <c:pt idx="0">
                  <c:v>144.216498754409</c:v>
                </c:pt>
                <c:pt idx="1">
                  <c:v>144.53898033902499</c:v>
                </c:pt>
                <c:pt idx="2">
                  <c:v>144.98064494923199</c:v>
                </c:pt>
                <c:pt idx="3">
                  <c:v>145.497287596484</c:v>
                </c:pt>
                <c:pt idx="4">
                  <c:v>145.619346063151</c:v>
                </c:pt>
                <c:pt idx="5">
                  <c:v>145.45588001277801</c:v>
                </c:pt>
                <c:pt idx="6">
                  <c:v>145.645256164968</c:v>
                </c:pt>
                <c:pt idx="7">
                  <c:v>145.726921002566</c:v>
                </c:pt>
                <c:pt idx="8">
                  <c:v>145.51676965919501</c:v>
                </c:pt>
                <c:pt idx="9">
                  <c:v>144.96230598541399</c:v>
                </c:pt>
                <c:pt idx="10">
                  <c:v>144.560518563866</c:v>
                </c:pt>
                <c:pt idx="11">
                  <c:v>144.31097460753199</c:v>
                </c:pt>
                <c:pt idx="12">
                  <c:v>144.37817368617499</c:v>
                </c:pt>
                <c:pt idx="13">
                  <c:v>144.08862469598799</c:v>
                </c:pt>
                <c:pt idx="14">
                  <c:v>143.81240798275201</c:v>
                </c:pt>
                <c:pt idx="15">
                  <c:v>143.61095497210701</c:v>
                </c:pt>
                <c:pt idx="16">
                  <c:v>143.508458081067</c:v>
                </c:pt>
                <c:pt idx="17">
                  <c:v>143.376744512958</c:v>
                </c:pt>
                <c:pt idx="18">
                  <c:v>142.945519756062</c:v>
                </c:pt>
                <c:pt idx="19">
                  <c:v>142.77250517016401</c:v>
                </c:pt>
                <c:pt idx="20">
                  <c:v>142.65534567674101</c:v>
                </c:pt>
                <c:pt idx="21">
                  <c:v>142.53980664405199</c:v>
                </c:pt>
                <c:pt idx="22">
                  <c:v>142.21470867113399</c:v>
                </c:pt>
                <c:pt idx="23">
                  <c:v>141.303940833143</c:v>
                </c:pt>
                <c:pt idx="24">
                  <c:v>141.13722309992099</c:v>
                </c:pt>
                <c:pt idx="25">
                  <c:v>140.56193234640801</c:v>
                </c:pt>
                <c:pt idx="26">
                  <c:v>140.351371772541</c:v>
                </c:pt>
                <c:pt idx="27">
                  <c:v>140.470672287762</c:v>
                </c:pt>
                <c:pt idx="28">
                  <c:v>140.67413336012399</c:v>
                </c:pt>
                <c:pt idx="29">
                  <c:v>140.75010026036301</c:v>
                </c:pt>
              </c:numCache>
            </c:numRef>
          </c:yVal>
          <c:smooth val="0"/>
          <c:extLst>
            <c:ext xmlns:c16="http://schemas.microsoft.com/office/drawing/2014/chart" uri="{C3380CC4-5D6E-409C-BE32-E72D297353CC}">
              <c16:uniqueId val="{00000003-F784-4F0B-ABC4-CBD6E089E6C9}"/>
            </c:ext>
          </c:extLst>
        </c:ser>
        <c:ser>
          <c:idx val="4"/>
          <c:order val="4"/>
          <c:spPr>
            <a:ln w="25400" cap="rnd">
              <a:noFill/>
              <a:round/>
            </a:ln>
            <a:effectLst/>
          </c:spPr>
          <c:marker>
            <c:symbol val="star"/>
            <c:size val="5"/>
            <c:spPr>
              <a:noFill/>
              <a:ln w="9525">
                <a:solidFill>
                  <a:schemeClr val="accent2"/>
                </a:solidFill>
              </a:ln>
              <a:effectLst/>
            </c:spPr>
          </c:marker>
          <c:xVal>
            <c:numRef>
              <c:f>[CSA_021218_ThorlabsLivePig.xlsx]SS_Hysteresis!$F$224:$F$241</c:f>
              <c:numCache>
                <c:formatCode>General</c:formatCode>
                <c:ptCount val="18"/>
                <c:pt idx="0">
                  <c:v>5.6006201171874999</c:v>
                </c:pt>
                <c:pt idx="1">
                  <c:v>5.3723486328124999</c:v>
                </c:pt>
                <c:pt idx="2">
                  <c:v>5.0403173828124999</c:v>
                </c:pt>
                <c:pt idx="3">
                  <c:v>4.7497900390624999</c:v>
                </c:pt>
                <c:pt idx="4">
                  <c:v>4.7290380859374999</c:v>
                </c:pt>
                <c:pt idx="5">
                  <c:v>4.5630224609374999</c:v>
                </c:pt>
                <c:pt idx="6">
                  <c:v>4.3970068359374999</c:v>
                </c:pt>
                <c:pt idx="7">
                  <c:v>4.2724951171874999</c:v>
                </c:pt>
                <c:pt idx="8">
                  <c:v>4.2309912109374999</c:v>
                </c:pt>
                <c:pt idx="9">
                  <c:v>4.3139990234374999</c:v>
                </c:pt>
                <c:pt idx="10">
                  <c:v>3.9404638671874999</c:v>
                </c:pt>
                <c:pt idx="11">
                  <c:v>3.7744482421874999</c:v>
                </c:pt>
                <c:pt idx="12">
                  <c:v>3.5669287109374999</c:v>
                </c:pt>
                <c:pt idx="13">
                  <c:v>3.2970884704589798</c:v>
                </c:pt>
                <c:pt idx="14">
                  <c:v>2.5707701110839798</c:v>
                </c:pt>
              </c:numCache>
            </c:numRef>
          </c:xVal>
          <c:yVal>
            <c:numRef>
              <c:f>[CSA_021218_ThorlabsLivePig.xlsx]SS_Hysteresis!$M$224:$M$241</c:f>
              <c:numCache>
                <c:formatCode>General</c:formatCode>
                <c:ptCount val="18"/>
                <c:pt idx="0">
                  <c:v>144.70753404348099</c:v>
                </c:pt>
                <c:pt idx="1">
                  <c:v>144.3226443586</c:v>
                </c:pt>
                <c:pt idx="2">
                  <c:v>144.56723709692301</c:v>
                </c:pt>
                <c:pt idx="3">
                  <c:v>144.67261716443201</c:v>
                </c:pt>
                <c:pt idx="4">
                  <c:v>144.39850125491</c:v>
                </c:pt>
                <c:pt idx="5">
                  <c:v>144.193142051682</c:v>
                </c:pt>
                <c:pt idx="6">
                  <c:v>144.688345295424</c:v>
                </c:pt>
                <c:pt idx="7">
                  <c:v>144.65088867876099</c:v>
                </c:pt>
                <c:pt idx="8">
                  <c:v>144.61122942489999</c:v>
                </c:pt>
                <c:pt idx="9">
                  <c:v>144.86443555677801</c:v>
                </c:pt>
                <c:pt idx="10">
                  <c:v>145.456656776796</c:v>
                </c:pt>
                <c:pt idx="11">
                  <c:v>144.807500011907</c:v>
                </c:pt>
                <c:pt idx="12">
                  <c:v>144.64993859229699</c:v>
                </c:pt>
                <c:pt idx="13">
                  <c:v>144.06578488965101</c:v>
                </c:pt>
                <c:pt idx="14">
                  <c:v>143.57293400806</c:v>
                </c:pt>
              </c:numCache>
            </c:numRef>
          </c:yVal>
          <c:smooth val="0"/>
          <c:extLst>
            <c:ext xmlns:c16="http://schemas.microsoft.com/office/drawing/2014/chart" uri="{C3380CC4-5D6E-409C-BE32-E72D297353CC}">
              <c16:uniqueId val="{00000004-F784-4F0B-ABC4-CBD6E089E6C9}"/>
            </c:ext>
          </c:extLst>
        </c:ser>
        <c:ser>
          <c:idx val="5"/>
          <c:order val="5"/>
          <c:spPr>
            <a:ln w="25400" cap="rnd">
              <a:noFill/>
              <a:round/>
            </a:ln>
            <a:effectLst/>
          </c:spPr>
          <c:marker>
            <c:symbol val="circle"/>
            <c:size val="5"/>
            <c:spPr>
              <a:solidFill>
                <a:schemeClr val="accent1"/>
              </a:solidFill>
              <a:ln w="9525">
                <a:noFill/>
              </a:ln>
              <a:effectLst/>
            </c:spPr>
          </c:marker>
          <c:xVal>
            <c:numRef>
              <c:f>[CSA_021218_ThorlabsLivePig.xlsx]SS_Hysteresis!$F$9:$F$38</c:f>
              <c:numCache>
                <c:formatCode>General</c:formatCode>
                <c:ptCount val="30"/>
                <c:pt idx="0">
                  <c:v>0.20504745483397979</c:v>
                </c:pt>
                <c:pt idx="1">
                  <c:v>0.10128768920897979</c:v>
                </c:pt>
                <c:pt idx="2">
                  <c:v>0.16354354858397979</c:v>
                </c:pt>
                <c:pt idx="3">
                  <c:v>3.9031829833979792E-2</c:v>
                </c:pt>
                <c:pt idx="4">
                  <c:v>0.16354354858397979</c:v>
                </c:pt>
                <c:pt idx="5">
                  <c:v>0.16354354858397979</c:v>
                </c:pt>
                <c:pt idx="6">
                  <c:v>8.0535736083979792E-2</c:v>
                </c:pt>
                <c:pt idx="7">
                  <c:v>-0.20999160766602021</c:v>
                </c:pt>
                <c:pt idx="8">
                  <c:v>-0.23074356079102021</c:v>
                </c:pt>
                <c:pt idx="9">
                  <c:v>-0.29299942016602021</c:v>
                </c:pt>
                <c:pt idx="10">
                  <c:v>-0.14773574829102021</c:v>
                </c:pt>
                <c:pt idx="11">
                  <c:v>3.9031829833979792E-2</c:v>
                </c:pt>
                <c:pt idx="12">
                  <c:v>8.0535736083979792E-2</c:v>
                </c:pt>
                <c:pt idx="13">
                  <c:v>0.16354354858397979</c:v>
                </c:pt>
                <c:pt idx="14">
                  <c:v>0.20504745483397979</c:v>
                </c:pt>
                <c:pt idx="15">
                  <c:v>0.26730331420897979</c:v>
                </c:pt>
                <c:pt idx="16">
                  <c:v>0.12203964233397979</c:v>
                </c:pt>
                <c:pt idx="17">
                  <c:v>0.12203964233397979</c:v>
                </c:pt>
                <c:pt idx="18">
                  <c:v>0.10128768920897979</c:v>
                </c:pt>
                <c:pt idx="19">
                  <c:v>0.16354354858397979</c:v>
                </c:pt>
                <c:pt idx="20">
                  <c:v>0.16354354858397979</c:v>
                </c:pt>
                <c:pt idx="21">
                  <c:v>0.43331893920897979</c:v>
                </c:pt>
                <c:pt idx="22">
                  <c:v>1.4086607360839798</c:v>
                </c:pt>
                <c:pt idx="23">
                  <c:v>2.3009947204589798</c:v>
                </c:pt>
                <c:pt idx="24">
                  <c:v>3.2348326110839798</c:v>
                </c:pt>
                <c:pt idx="25">
                  <c:v>4.2517431640624999</c:v>
                </c:pt>
                <c:pt idx="26">
                  <c:v>4.8535498046874999</c:v>
                </c:pt>
                <c:pt idx="27">
                  <c:v>5.5591162109374999</c:v>
                </c:pt>
                <c:pt idx="28">
                  <c:v>5.8288916015624999</c:v>
                </c:pt>
                <c:pt idx="29">
                  <c:v>5.7458837890624999</c:v>
                </c:pt>
              </c:numCache>
            </c:numRef>
          </c:xVal>
          <c:yVal>
            <c:numRef>
              <c:f>[CSA_021218_ThorlabsLivePig.xlsx]SS_Hysteresis!$M$9:$M$38</c:f>
              <c:numCache>
                <c:formatCode>General</c:formatCode>
                <c:ptCount val="30"/>
                <c:pt idx="0">
                  <c:v>141.156791196358</c:v>
                </c:pt>
                <c:pt idx="1">
                  <c:v>141.22267951753801</c:v>
                </c:pt>
                <c:pt idx="2">
                  <c:v>141.23628033560101</c:v>
                </c:pt>
                <c:pt idx="3">
                  <c:v>141.12420894128601</c:v>
                </c:pt>
                <c:pt idx="4">
                  <c:v>140.96610718989999</c:v>
                </c:pt>
                <c:pt idx="5">
                  <c:v>141.621756523671</c:v>
                </c:pt>
                <c:pt idx="6">
                  <c:v>141.735321024385</c:v>
                </c:pt>
                <c:pt idx="7">
                  <c:v>141.748546023655</c:v>
                </c:pt>
                <c:pt idx="8">
                  <c:v>141.84127402384399</c:v>
                </c:pt>
                <c:pt idx="9">
                  <c:v>141.572660840726</c:v>
                </c:pt>
                <c:pt idx="10">
                  <c:v>141.414378452048</c:v>
                </c:pt>
                <c:pt idx="11">
                  <c:v>141.22742358317399</c:v>
                </c:pt>
                <c:pt idx="12">
                  <c:v>141.48022694634699</c:v>
                </c:pt>
                <c:pt idx="13">
                  <c:v>141.92714738664199</c:v>
                </c:pt>
                <c:pt idx="14">
                  <c:v>141.64174670343101</c:v>
                </c:pt>
                <c:pt idx="15">
                  <c:v>141.23674325498601</c:v>
                </c:pt>
                <c:pt idx="16">
                  <c:v>141.303020188988</c:v>
                </c:pt>
                <c:pt idx="17">
                  <c:v>141.055701467132</c:v>
                </c:pt>
                <c:pt idx="18">
                  <c:v>141.00899012964899</c:v>
                </c:pt>
                <c:pt idx="19">
                  <c:v>141.134368694855</c:v>
                </c:pt>
                <c:pt idx="20">
                  <c:v>141.40887557593999</c:v>
                </c:pt>
                <c:pt idx="21">
                  <c:v>141.69080300606001</c:v>
                </c:pt>
                <c:pt idx="22">
                  <c:v>142.25174998981501</c:v>
                </c:pt>
                <c:pt idx="23">
                  <c:v>142.80424424041999</c:v>
                </c:pt>
                <c:pt idx="24">
                  <c:v>143.062746467419</c:v>
                </c:pt>
                <c:pt idx="25">
                  <c:v>143.44921136543201</c:v>
                </c:pt>
                <c:pt idx="26">
                  <c:v>143.55193931483001</c:v>
                </c:pt>
                <c:pt idx="27">
                  <c:v>144.020973553907</c:v>
                </c:pt>
                <c:pt idx="28">
                  <c:v>144.26272661041801</c:v>
                </c:pt>
                <c:pt idx="29">
                  <c:v>144.99987870671399</c:v>
                </c:pt>
              </c:numCache>
            </c:numRef>
          </c:yVal>
          <c:smooth val="0"/>
          <c:extLst>
            <c:ext xmlns:c16="http://schemas.microsoft.com/office/drawing/2014/chart" uri="{C3380CC4-5D6E-409C-BE32-E72D297353CC}">
              <c16:uniqueId val="{00000005-F784-4F0B-ABC4-CBD6E089E6C9}"/>
            </c:ext>
          </c:extLst>
        </c:ser>
        <c:ser>
          <c:idx val="6"/>
          <c:order val="6"/>
          <c:spPr>
            <a:ln w="25400" cap="rnd">
              <a:noFill/>
              <a:round/>
            </a:ln>
            <a:effectLst/>
          </c:spPr>
          <c:marker>
            <c:symbol val="circle"/>
            <c:size val="5"/>
            <c:spPr>
              <a:solidFill>
                <a:schemeClr val="accent1"/>
              </a:solidFill>
              <a:ln w="9525">
                <a:noFill/>
              </a:ln>
              <a:effectLst/>
            </c:spPr>
          </c:marker>
          <c:xVal>
            <c:numRef>
              <c:f>[CSA_021218_ThorlabsLivePig.xlsx]SS_Hysteresis!$F$70:$F$99</c:f>
              <c:numCache>
                <c:formatCode>General</c:formatCode>
                <c:ptCount val="30"/>
                <c:pt idx="0">
                  <c:v>-4.3975982666020208E-2</c:v>
                </c:pt>
                <c:pt idx="1">
                  <c:v>-0.27224746704102021</c:v>
                </c:pt>
                <c:pt idx="2">
                  <c:v>-0.14773574829102021</c:v>
                </c:pt>
                <c:pt idx="3">
                  <c:v>-0.18923965454102021</c:v>
                </c:pt>
                <c:pt idx="4">
                  <c:v>1.8279876708979792E-2</c:v>
                </c:pt>
                <c:pt idx="5">
                  <c:v>0.10128768920897979</c:v>
                </c:pt>
                <c:pt idx="6">
                  <c:v>0.16354354858397979</c:v>
                </c:pt>
                <c:pt idx="7">
                  <c:v>0.18429550170897979</c:v>
                </c:pt>
                <c:pt idx="8">
                  <c:v>0.26730331420897979</c:v>
                </c:pt>
                <c:pt idx="9">
                  <c:v>0.10128768920897979</c:v>
                </c:pt>
                <c:pt idx="10">
                  <c:v>3.9031829833979792E-2</c:v>
                </c:pt>
                <c:pt idx="11">
                  <c:v>8.0535736083979792E-2</c:v>
                </c:pt>
                <c:pt idx="12">
                  <c:v>8.0535736083979792E-2</c:v>
                </c:pt>
                <c:pt idx="13">
                  <c:v>0.12203964233397979</c:v>
                </c:pt>
                <c:pt idx="14">
                  <c:v>-0.14773574829102021</c:v>
                </c:pt>
                <c:pt idx="15">
                  <c:v>-0.25149551391602021</c:v>
                </c:pt>
                <c:pt idx="16">
                  <c:v>-0.18923965454102021</c:v>
                </c:pt>
                <c:pt idx="17">
                  <c:v>-8.5479888916020208E-2</c:v>
                </c:pt>
                <c:pt idx="18">
                  <c:v>0.12203964233397979</c:v>
                </c:pt>
                <c:pt idx="19">
                  <c:v>5.9783782958979792E-2</c:v>
                </c:pt>
                <c:pt idx="20">
                  <c:v>0.20504745483397979</c:v>
                </c:pt>
                <c:pt idx="21">
                  <c:v>0.20504745483397979</c:v>
                </c:pt>
                <c:pt idx="22">
                  <c:v>0.99362167358397979</c:v>
                </c:pt>
                <c:pt idx="23">
                  <c:v>1.9689634704589798</c:v>
                </c:pt>
                <c:pt idx="24">
                  <c:v>2.9650572204589798</c:v>
                </c:pt>
                <c:pt idx="25">
                  <c:v>3.7952001953124999</c:v>
                </c:pt>
                <c:pt idx="26">
                  <c:v>4.5837744140624999</c:v>
                </c:pt>
                <c:pt idx="27">
                  <c:v>4.9780615234374999</c:v>
                </c:pt>
                <c:pt idx="28">
                  <c:v>5.3308447265624999</c:v>
                </c:pt>
                <c:pt idx="29">
                  <c:v>5.5383642578124999</c:v>
                </c:pt>
              </c:numCache>
            </c:numRef>
          </c:xVal>
          <c:yVal>
            <c:numRef>
              <c:f>[CSA_021218_ThorlabsLivePig.xlsx]SS_Hysteresis!$M$70:$M$99</c:f>
              <c:numCache>
                <c:formatCode>General</c:formatCode>
                <c:ptCount val="30"/>
                <c:pt idx="0">
                  <c:v>141.53715045291099</c:v>
                </c:pt>
                <c:pt idx="1">
                  <c:v>141.617607522204</c:v>
                </c:pt>
                <c:pt idx="2">
                  <c:v>141.92075393019701</c:v>
                </c:pt>
                <c:pt idx="3">
                  <c:v>141.61967654302899</c:v>
                </c:pt>
                <c:pt idx="4">
                  <c:v>141.487541053039</c:v>
                </c:pt>
                <c:pt idx="5">
                  <c:v>141.396038535857</c:v>
                </c:pt>
                <c:pt idx="6">
                  <c:v>141.051216747475</c:v>
                </c:pt>
                <c:pt idx="7">
                  <c:v>140.71405083407799</c:v>
                </c:pt>
                <c:pt idx="8">
                  <c:v>140.81624302501299</c:v>
                </c:pt>
                <c:pt idx="9">
                  <c:v>141.14825821849001</c:v>
                </c:pt>
                <c:pt idx="10">
                  <c:v>140.809895748727</c:v>
                </c:pt>
                <c:pt idx="11">
                  <c:v>140.82281743332999</c:v>
                </c:pt>
                <c:pt idx="12">
                  <c:v>141.215189982673</c:v>
                </c:pt>
                <c:pt idx="13">
                  <c:v>141.17980205454</c:v>
                </c:pt>
                <c:pt idx="14">
                  <c:v>140.933668962235</c:v>
                </c:pt>
                <c:pt idx="15">
                  <c:v>140.859571507277</c:v>
                </c:pt>
                <c:pt idx="16">
                  <c:v>141.012248576909</c:v>
                </c:pt>
                <c:pt idx="17">
                  <c:v>141.08963422981299</c:v>
                </c:pt>
                <c:pt idx="18">
                  <c:v>140.81941763640401</c:v>
                </c:pt>
                <c:pt idx="19">
                  <c:v>140.294151151227</c:v>
                </c:pt>
                <c:pt idx="20">
                  <c:v>140.75705287201001</c:v>
                </c:pt>
                <c:pt idx="21">
                  <c:v>140.73812375284601</c:v>
                </c:pt>
                <c:pt idx="22">
                  <c:v>140.723809736541</c:v>
                </c:pt>
                <c:pt idx="23">
                  <c:v>141.348883159</c:v>
                </c:pt>
                <c:pt idx="24">
                  <c:v>141.84652091292801</c:v>
                </c:pt>
                <c:pt idx="25">
                  <c:v>142.31217502635701</c:v>
                </c:pt>
                <c:pt idx="26">
                  <c:v>142.749007243237</c:v>
                </c:pt>
                <c:pt idx="27">
                  <c:v>143.92097214744501</c:v>
                </c:pt>
                <c:pt idx="28">
                  <c:v>144.673764376348</c:v>
                </c:pt>
                <c:pt idx="29">
                  <c:v>145.307867393446</c:v>
                </c:pt>
              </c:numCache>
            </c:numRef>
          </c:yVal>
          <c:smooth val="0"/>
          <c:extLst>
            <c:ext xmlns:c16="http://schemas.microsoft.com/office/drawing/2014/chart" uri="{C3380CC4-5D6E-409C-BE32-E72D297353CC}">
              <c16:uniqueId val="{00000006-F784-4F0B-ABC4-CBD6E089E6C9}"/>
            </c:ext>
          </c:extLst>
        </c:ser>
        <c:ser>
          <c:idx val="7"/>
          <c:order val="7"/>
          <c:spPr>
            <a:ln w="25400" cap="rnd">
              <a:noFill/>
              <a:round/>
            </a:ln>
            <a:effectLst/>
          </c:spPr>
          <c:marker>
            <c:symbol val="circle"/>
            <c:size val="5"/>
            <c:spPr>
              <a:solidFill>
                <a:schemeClr val="accent1"/>
              </a:solidFill>
              <a:ln w="9525">
                <a:noFill/>
              </a:ln>
              <a:effectLst/>
            </c:spPr>
          </c:marker>
          <c:xVal>
            <c:numRef>
              <c:f>[CSA_021218_ThorlabsLivePig.xlsx]SS_Hysteresis!$F$131:$F$161</c:f>
              <c:numCache>
                <c:formatCode>General</c:formatCode>
                <c:ptCount val="31"/>
                <c:pt idx="0">
                  <c:v>0.18429550170897979</c:v>
                </c:pt>
                <c:pt idx="1">
                  <c:v>0.18429550170897979</c:v>
                </c:pt>
                <c:pt idx="2">
                  <c:v>0.16354354858397979</c:v>
                </c:pt>
                <c:pt idx="3">
                  <c:v>0.16354354858397979</c:v>
                </c:pt>
                <c:pt idx="4">
                  <c:v>0.16354354858397979</c:v>
                </c:pt>
                <c:pt idx="5">
                  <c:v>3.9031829833979792E-2</c:v>
                </c:pt>
                <c:pt idx="6">
                  <c:v>0.12203964233397979</c:v>
                </c:pt>
                <c:pt idx="7">
                  <c:v>-0.10623184204102021</c:v>
                </c:pt>
                <c:pt idx="8">
                  <c:v>-0.23074356079102021</c:v>
                </c:pt>
                <c:pt idx="9">
                  <c:v>-0.23074356079102021</c:v>
                </c:pt>
                <c:pt idx="10">
                  <c:v>-0.14773574829102021</c:v>
                </c:pt>
                <c:pt idx="11">
                  <c:v>-6.4727935791020208E-2</c:v>
                </c:pt>
                <c:pt idx="12">
                  <c:v>1.8279876708979792E-2</c:v>
                </c:pt>
                <c:pt idx="13">
                  <c:v>8.0535736083979792E-2</c:v>
                </c:pt>
                <c:pt idx="14">
                  <c:v>0.12203964233397979</c:v>
                </c:pt>
                <c:pt idx="15">
                  <c:v>0.22579940795897979</c:v>
                </c:pt>
                <c:pt idx="16">
                  <c:v>5.9783782958979792E-2</c:v>
                </c:pt>
                <c:pt idx="17">
                  <c:v>0.10128768920897979</c:v>
                </c:pt>
                <c:pt idx="18">
                  <c:v>0.10128768920897979</c:v>
                </c:pt>
                <c:pt idx="19">
                  <c:v>5.9783782958979792E-2</c:v>
                </c:pt>
                <c:pt idx="20">
                  <c:v>0.12203964233397979</c:v>
                </c:pt>
                <c:pt idx="21">
                  <c:v>-0.12698379516602021</c:v>
                </c:pt>
                <c:pt idx="22">
                  <c:v>-0.20999160766602021</c:v>
                </c:pt>
                <c:pt idx="23">
                  <c:v>0.68234237670897979</c:v>
                </c:pt>
                <c:pt idx="24">
                  <c:v>1.8029478454589798</c:v>
                </c:pt>
                <c:pt idx="25">
                  <c:v>2.8405455017089798</c:v>
                </c:pt>
                <c:pt idx="26">
                  <c:v>3.7536962890624999</c:v>
                </c:pt>
                <c:pt idx="27">
                  <c:v>4.5837744140624999</c:v>
                </c:pt>
                <c:pt idx="28">
                  <c:v>5.2270849609374999</c:v>
                </c:pt>
                <c:pt idx="29">
                  <c:v>5.7666357421874999</c:v>
                </c:pt>
                <c:pt idx="30">
                  <c:v>5.8496435546874999</c:v>
                </c:pt>
              </c:numCache>
            </c:numRef>
          </c:xVal>
          <c:yVal>
            <c:numRef>
              <c:f>[CSA_021218_ThorlabsLivePig.xlsx]SS_Hysteresis!$M$131:$M$161</c:f>
              <c:numCache>
                <c:formatCode>General</c:formatCode>
                <c:ptCount val="31"/>
                <c:pt idx="0">
                  <c:v>141.58935289616099</c:v>
                </c:pt>
                <c:pt idx="1">
                  <c:v>140.98956358727401</c:v>
                </c:pt>
                <c:pt idx="2">
                  <c:v>141.016979184256</c:v>
                </c:pt>
                <c:pt idx="3">
                  <c:v>140.955085821616</c:v>
                </c:pt>
                <c:pt idx="4">
                  <c:v>140.871723937372</c:v>
                </c:pt>
                <c:pt idx="5">
                  <c:v>140.86803850870299</c:v>
                </c:pt>
                <c:pt idx="6">
                  <c:v>140.85831571551699</c:v>
                </c:pt>
                <c:pt idx="7">
                  <c:v>141.744721575943</c:v>
                </c:pt>
                <c:pt idx="8">
                  <c:v>141.62959079723399</c:v>
                </c:pt>
                <c:pt idx="9">
                  <c:v>141.679695742684</c:v>
                </c:pt>
                <c:pt idx="10">
                  <c:v>141.59144013782901</c:v>
                </c:pt>
                <c:pt idx="11">
                  <c:v>141.446722828546</c:v>
                </c:pt>
                <c:pt idx="12">
                  <c:v>141.210832161258</c:v>
                </c:pt>
                <c:pt idx="13">
                  <c:v>141.117260490707</c:v>
                </c:pt>
                <c:pt idx="14">
                  <c:v>141.096878818514</c:v>
                </c:pt>
                <c:pt idx="15">
                  <c:v>141.01626394163</c:v>
                </c:pt>
                <c:pt idx="16">
                  <c:v>141.05491534421901</c:v>
                </c:pt>
                <c:pt idx="17">
                  <c:v>140.861947755372</c:v>
                </c:pt>
                <c:pt idx="18">
                  <c:v>140.57542265185501</c:v>
                </c:pt>
                <c:pt idx="19">
                  <c:v>140.73010313027601</c:v>
                </c:pt>
                <c:pt idx="20">
                  <c:v>140.848257016014</c:v>
                </c:pt>
                <c:pt idx="21">
                  <c:v>141.18230224176301</c:v>
                </c:pt>
                <c:pt idx="22">
                  <c:v>141.52112674253399</c:v>
                </c:pt>
                <c:pt idx="23">
                  <c:v>141.74836856859301</c:v>
                </c:pt>
                <c:pt idx="24">
                  <c:v>142.45146750916001</c:v>
                </c:pt>
                <c:pt idx="25">
                  <c:v>142.63917191210501</c:v>
                </c:pt>
                <c:pt idx="26">
                  <c:v>142.760045596184</c:v>
                </c:pt>
                <c:pt idx="27">
                  <c:v>143.55222511477299</c:v>
                </c:pt>
                <c:pt idx="28">
                  <c:v>143.59465060579501</c:v>
                </c:pt>
                <c:pt idx="29">
                  <c:v>143.62549948482001</c:v>
                </c:pt>
                <c:pt idx="30">
                  <c:v>143.92748321066901</c:v>
                </c:pt>
              </c:numCache>
            </c:numRef>
          </c:yVal>
          <c:smooth val="0"/>
          <c:extLst>
            <c:ext xmlns:c16="http://schemas.microsoft.com/office/drawing/2014/chart" uri="{C3380CC4-5D6E-409C-BE32-E72D297353CC}">
              <c16:uniqueId val="{00000007-F784-4F0B-ABC4-CBD6E089E6C9}"/>
            </c:ext>
          </c:extLst>
        </c:ser>
        <c:ser>
          <c:idx val="8"/>
          <c:order val="8"/>
          <c:spPr>
            <a:ln w="25400" cap="rnd">
              <a:noFill/>
              <a:round/>
            </a:ln>
            <a:effectLst/>
          </c:spPr>
          <c:marker>
            <c:symbol val="circle"/>
            <c:size val="5"/>
            <c:spPr>
              <a:solidFill>
                <a:schemeClr val="accent1"/>
              </a:solidFill>
              <a:ln w="9525">
                <a:noFill/>
              </a:ln>
              <a:effectLst/>
            </c:spPr>
          </c:marker>
          <c:xVal>
            <c:numRef>
              <c:f>[CSA_021218_ThorlabsLivePig.xlsx]SS_Hysteresis!$F$192:$F$223</c:f>
              <c:numCache>
                <c:formatCode>General</c:formatCode>
                <c:ptCount val="32"/>
                <c:pt idx="0">
                  <c:v>0.12203964233397979</c:v>
                </c:pt>
                <c:pt idx="1">
                  <c:v>-4.3975982666020208E-2</c:v>
                </c:pt>
                <c:pt idx="2">
                  <c:v>-0.18923965454102021</c:v>
                </c:pt>
                <c:pt idx="3">
                  <c:v>-0.18923965454102021</c:v>
                </c:pt>
                <c:pt idx="4">
                  <c:v>-0.14773574829102021</c:v>
                </c:pt>
                <c:pt idx="5">
                  <c:v>1.8279876708979792E-2</c:v>
                </c:pt>
                <c:pt idx="6">
                  <c:v>5.9783782958979792E-2</c:v>
                </c:pt>
                <c:pt idx="7">
                  <c:v>0.10128768920897979</c:v>
                </c:pt>
                <c:pt idx="8">
                  <c:v>8.0535736083979792E-2</c:v>
                </c:pt>
                <c:pt idx="9">
                  <c:v>0.20504745483397979</c:v>
                </c:pt>
                <c:pt idx="10">
                  <c:v>0.20504745483397979</c:v>
                </c:pt>
                <c:pt idx="11">
                  <c:v>1.8279876708979792E-2</c:v>
                </c:pt>
                <c:pt idx="12">
                  <c:v>-4.3975982666020208E-2</c:v>
                </c:pt>
                <c:pt idx="13">
                  <c:v>0.10128768920897979</c:v>
                </c:pt>
                <c:pt idx="14">
                  <c:v>0.12203964233397979</c:v>
                </c:pt>
                <c:pt idx="15">
                  <c:v>-0.23074356079102021</c:v>
                </c:pt>
                <c:pt idx="16">
                  <c:v>-0.29299942016602021</c:v>
                </c:pt>
                <c:pt idx="17">
                  <c:v>-0.20999160766602021</c:v>
                </c:pt>
                <c:pt idx="18">
                  <c:v>-0.10623184204102021</c:v>
                </c:pt>
                <c:pt idx="19">
                  <c:v>8.0535736083979792E-2</c:v>
                </c:pt>
                <c:pt idx="20">
                  <c:v>0.18429550170897979</c:v>
                </c:pt>
                <c:pt idx="21">
                  <c:v>0.12203964233397979</c:v>
                </c:pt>
                <c:pt idx="22">
                  <c:v>0.26730331420897979</c:v>
                </c:pt>
                <c:pt idx="23">
                  <c:v>0.18429550170897979</c:v>
                </c:pt>
                <c:pt idx="24">
                  <c:v>1.2633970642089798</c:v>
                </c:pt>
                <c:pt idx="25">
                  <c:v>2.2802427673339798</c:v>
                </c:pt>
                <c:pt idx="26">
                  <c:v>3.1933287048339798</c:v>
                </c:pt>
                <c:pt idx="27">
                  <c:v>4.0027197265624999</c:v>
                </c:pt>
                <c:pt idx="28">
                  <c:v>4.6252783203124999</c:v>
                </c:pt>
                <c:pt idx="29">
                  <c:v>5.0610693359374999</c:v>
                </c:pt>
                <c:pt idx="30">
                  <c:v>5.4553564453124999</c:v>
                </c:pt>
                <c:pt idx="31">
                  <c:v>5.7873876953124999</c:v>
                </c:pt>
              </c:numCache>
            </c:numRef>
          </c:xVal>
          <c:yVal>
            <c:numRef>
              <c:f>[CSA_021218_ThorlabsLivePig.xlsx]SS_Hysteresis!$M$192:$M$222</c:f>
              <c:numCache>
                <c:formatCode>General</c:formatCode>
                <c:ptCount val="31"/>
                <c:pt idx="0">
                  <c:v>141.02026061790301</c:v>
                </c:pt>
                <c:pt idx="1">
                  <c:v>141.111162890694</c:v>
                </c:pt>
                <c:pt idx="2">
                  <c:v>141.126542953041</c:v>
                </c:pt>
                <c:pt idx="3">
                  <c:v>141.34737225496099</c:v>
                </c:pt>
                <c:pt idx="4">
                  <c:v>141.30232001364899</c:v>
                </c:pt>
                <c:pt idx="5">
                  <c:v>140.99497319797101</c:v>
                </c:pt>
                <c:pt idx="6">
                  <c:v>141.19430427533001</c:v>
                </c:pt>
                <c:pt idx="7">
                  <c:v>141.02977972618001</c:v>
                </c:pt>
                <c:pt idx="8">
                  <c:v>140.80413159275599</c:v>
                </c:pt>
                <c:pt idx="9">
                  <c:v>140.609366879714</c:v>
                </c:pt>
                <c:pt idx="10">
                  <c:v>140.469375903984</c:v>
                </c:pt>
                <c:pt idx="11">
                  <c:v>140.37954858624201</c:v>
                </c:pt>
                <c:pt idx="12">
                  <c:v>140.00305572219</c:v>
                </c:pt>
                <c:pt idx="13">
                  <c:v>140.14386735344499</c:v>
                </c:pt>
                <c:pt idx="14">
                  <c:v>141.08272848938299</c:v>
                </c:pt>
                <c:pt idx="15">
                  <c:v>141.34338767059199</c:v>
                </c:pt>
                <c:pt idx="16">
                  <c:v>141.722394415899</c:v>
                </c:pt>
                <c:pt idx="17">
                  <c:v>141.63455005635799</c:v>
                </c:pt>
                <c:pt idx="18">
                  <c:v>141.576507673896</c:v>
                </c:pt>
                <c:pt idx="19">
                  <c:v>141.52171728642901</c:v>
                </c:pt>
                <c:pt idx="20">
                  <c:v>141.55070199938001</c:v>
                </c:pt>
                <c:pt idx="21">
                  <c:v>140.91142282068199</c:v>
                </c:pt>
                <c:pt idx="22">
                  <c:v>140.65052695764999</c:v>
                </c:pt>
                <c:pt idx="23">
                  <c:v>140.57560006816001</c:v>
                </c:pt>
                <c:pt idx="24">
                  <c:v>140.40078571132199</c:v>
                </c:pt>
                <c:pt idx="25">
                  <c:v>141.18774025314301</c:v>
                </c:pt>
                <c:pt idx="26">
                  <c:v>141.72069369915499</c:v>
                </c:pt>
                <c:pt idx="27">
                  <c:v>142.690952934303</c:v>
                </c:pt>
                <c:pt idx="28">
                  <c:v>143.47544725972801</c:v>
                </c:pt>
                <c:pt idx="29">
                  <c:v>144.23169698857899</c:v>
                </c:pt>
                <c:pt idx="30">
                  <c:v>144.35075517459299</c:v>
                </c:pt>
              </c:numCache>
            </c:numRef>
          </c:yVal>
          <c:smooth val="0"/>
          <c:extLst>
            <c:ext xmlns:c16="http://schemas.microsoft.com/office/drawing/2014/chart" uri="{C3380CC4-5D6E-409C-BE32-E72D297353CC}">
              <c16:uniqueId val="{00000008-F784-4F0B-ABC4-CBD6E089E6C9}"/>
            </c:ext>
          </c:extLst>
        </c:ser>
        <c:dLbls>
          <c:showLegendKey val="0"/>
          <c:showVal val="0"/>
          <c:showCatName val="0"/>
          <c:showSerName val="0"/>
          <c:showPercent val="0"/>
          <c:showBubbleSize val="0"/>
        </c:dLbls>
        <c:axId val="443385408"/>
        <c:axId val="443383056"/>
      </c:scatterChart>
      <c:valAx>
        <c:axId val="443385408"/>
        <c:scaling>
          <c:orientation val="minMax"/>
          <c:max val="6"/>
          <c:min val="0"/>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12700" cap="flat" cmpd="sng" algn="ctr">
            <a:solidFill>
              <a:schemeClr val="tx1"/>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443383056"/>
        <c:crosses val="autoZero"/>
        <c:crossBetween val="midCat"/>
      </c:valAx>
      <c:valAx>
        <c:axId val="44338305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r>
                  <a:rPr lang="en-US"/>
                  <a:t>CSA (mm2)</a:t>
                </a:r>
              </a:p>
            </c:rich>
          </c:tx>
          <c:overlay val="0"/>
          <c:spPr>
            <a:noFill/>
            <a:ln>
              <a:noFill/>
            </a:ln>
            <a:effectLst/>
          </c:spPr>
          <c:txPr>
            <a:bodyPr rot="-54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12700" cap="flat" cmpd="sng" algn="ctr">
            <a:solidFill>
              <a:schemeClr val="tx1"/>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443385408"/>
        <c:crosses val="autoZero"/>
        <c:crossBetween val="midCat"/>
      </c:valAx>
      <c:spPr>
        <a:noFill/>
        <a:ln w="6350">
          <a:solidFill>
            <a:schemeClr val="tx1"/>
          </a:solidFill>
        </a:ln>
        <a:effectLst/>
      </c:spPr>
    </c:plotArea>
    <c:plotVisOnly val="1"/>
    <c:dispBlanksAs val="gap"/>
    <c:showDLblsOverMax val="0"/>
  </c:chart>
  <c:spPr>
    <a:noFill/>
    <a:ln>
      <a:noFill/>
    </a:ln>
    <a:effectLst/>
  </c:spPr>
  <c:txPr>
    <a:bodyPr/>
    <a:lstStyle/>
    <a:p>
      <a:pPr>
        <a:defRPr sz="1600"/>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1"/>
          <c:order val="0"/>
          <c:spPr>
            <a:ln w="25400" cap="rnd">
              <a:noFill/>
              <a:round/>
            </a:ln>
            <a:effectLst/>
          </c:spPr>
          <c:marker>
            <c:symbol val="circle"/>
            <c:size val="5"/>
            <c:spPr>
              <a:solidFill>
                <a:schemeClr val="accent1"/>
              </a:solidFill>
              <a:ln w="9525">
                <a:noFill/>
              </a:ln>
              <a:effectLst/>
            </c:spPr>
          </c:marker>
          <c:xVal>
            <c:numRef>
              <c:f>[CSA_021218_ThorlabsLivePig.xlsx]SS_Hysteresis!$G$60:$G$90</c:f>
              <c:numCache>
                <c:formatCode>General</c:formatCode>
                <c:ptCount val="31"/>
                <c:pt idx="0">
                  <c:v>1.8279876708979792E-2</c:v>
                </c:pt>
                <c:pt idx="1">
                  <c:v>3.9031829833979792E-2</c:v>
                </c:pt>
                <c:pt idx="2">
                  <c:v>1.8279876708979792E-2</c:v>
                </c:pt>
                <c:pt idx="3">
                  <c:v>3.9031829833979792E-2</c:v>
                </c:pt>
                <c:pt idx="4">
                  <c:v>-0.27224746704102021</c:v>
                </c:pt>
                <c:pt idx="5">
                  <c:v>-0.37600723266602021</c:v>
                </c:pt>
                <c:pt idx="6">
                  <c:v>-0.27224746704102021</c:v>
                </c:pt>
                <c:pt idx="7">
                  <c:v>-0.20999160766602021</c:v>
                </c:pt>
                <c:pt idx="8">
                  <c:v>-0.12698379516602021</c:v>
                </c:pt>
                <c:pt idx="9">
                  <c:v>1.8279876708979792E-2</c:v>
                </c:pt>
                <c:pt idx="10">
                  <c:v>-4.3975982666020208E-2</c:v>
                </c:pt>
                <c:pt idx="11">
                  <c:v>1.8279876708979792E-2</c:v>
                </c:pt>
                <c:pt idx="12">
                  <c:v>3.9031829833979792E-2</c:v>
                </c:pt>
                <c:pt idx="13">
                  <c:v>-6.4727935791020208E-2</c:v>
                </c:pt>
                <c:pt idx="14">
                  <c:v>-8.5479888916020208E-2</c:v>
                </c:pt>
                <c:pt idx="15">
                  <c:v>-4.3975982666020208E-2</c:v>
                </c:pt>
                <c:pt idx="16">
                  <c:v>0.59933456420897979</c:v>
                </c:pt>
                <c:pt idx="17">
                  <c:v>1.6784361267089798</c:v>
                </c:pt>
                <c:pt idx="18">
                  <c:v>3.1725767517089798</c:v>
                </c:pt>
                <c:pt idx="19">
                  <c:v>4.4177587890624999</c:v>
                </c:pt>
                <c:pt idx="20">
                  <c:v>5.5383642578124999</c:v>
                </c:pt>
                <c:pt idx="21">
                  <c:v>6.7004736328124999</c:v>
                </c:pt>
                <c:pt idx="22">
                  <c:v>7.5305517578124999</c:v>
                </c:pt>
                <c:pt idx="23">
                  <c:v>8.277686920166019</c:v>
                </c:pt>
                <c:pt idx="24">
                  <c:v>9.004005279541019</c:v>
                </c:pt>
                <c:pt idx="25">
                  <c:v>9.585059967041019</c:v>
                </c:pt>
                <c:pt idx="26">
                  <c:v>10.083106842041019</c:v>
                </c:pt>
                <c:pt idx="27">
                  <c:v>10.477393951416019</c:v>
                </c:pt>
                <c:pt idx="28">
                  <c:v>10.892433013916019</c:v>
                </c:pt>
                <c:pt idx="29">
                  <c:v>10.975440826416019</c:v>
                </c:pt>
                <c:pt idx="30">
                  <c:v>11.348975982666019</c:v>
                </c:pt>
              </c:numCache>
            </c:numRef>
          </c:xVal>
          <c:yVal>
            <c:numRef>
              <c:f>[CSA_021218_ThorlabsLivePig.xlsx]SS_Hysteresis!$N$60:$N$90</c:f>
              <c:numCache>
                <c:formatCode>General</c:formatCode>
                <c:ptCount val="31"/>
                <c:pt idx="0">
                  <c:v>142.118626174772</c:v>
                </c:pt>
                <c:pt idx="1">
                  <c:v>142.389198430482</c:v>
                </c:pt>
                <c:pt idx="2">
                  <c:v>141.960187393171</c:v>
                </c:pt>
                <c:pt idx="3">
                  <c:v>141.863496158202</c:v>
                </c:pt>
                <c:pt idx="4">
                  <c:v>141.45848895959901</c:v>
                </c:pt>
                <c:pt idx="5">
                  <c:v>141.27599933021901</c:v>
                </c:pt>
                <c:pt idx="6">
                  <c:v>141.27320888722301</c:v>
                </c:pt>
                <c:pt idx="7">
                  <c:v>141.47436942131901</c:v>
                </c:pt>
                <c:pt idx="8">
                  <c:v>141.805703255026</c:v>
                </c:pt>
                <c:pt idx="9">
                  <c:v>141.53608241474399</c:v>
                </c:pt>
                <c:pt idx="10">
                  <c:v>141.883309913234</c:v>
                </c:pt>
                <c:pt idx="11">
                  <c:v>142.19741720077701</c:v>
                </c:pt>
                <c:pt idx="12">
                  <c:v>142.198449555526</c:v>
                </c:pt>
                <c:pt idx="13">
                  <c:v>142.19799295952001</c:v>
                </c:pt>
                <c:pt idx="14">
                  <c:v>142.67923324914699</c:v>
                </c:pt>
                <c:pt idx="15">
                  <c:v>142.73129495562</c:v>
                </c:pt>
                <c:pt idx="16">
                  <c:v>143.08765315850999</c:v>
                </c:pt>
                <c:pt idx="17">
                  <c:v>143.651877281521</c:v>
                </c:pt>
                <c:pt idx="18">
                  <c:v>144.38576237410899</c:v>
                </c:pt>
                <c:pt idx="19">
                  <c:v>145.16092284570999</c:v>
                </c:pt>
                <c:pt idx="20">
                  <c:v>144.93226219933001</c:v>
                </c:pt>
                <c:pt idx="21">
                  <c:v>146.14922656792299</c:v>
                </c:pt>
                <c:pt idx="22">
                  <c:v>146.508830633435</c:v>
                </c:pt>
                <c:pt idx="23">
                  <c:v>147.45095299105401</c:v>
                </c:pt>
                <c:pt idx="24">
                  <c:v>149.96333071843199</c:v>
                </c:pt>
                <c:pt idx="25">
                  <c:v>152.315766046231</c:v>
                </c:pt>
                <c:pt idx="26">
                  <c:v>153.200225496108</c:v>
                </c:pt>
                <c:pt idx="27">
                  <c:v>153.91909484729601</c:v>
                </c:pt>
                <c:pt idx="28">
                  <c:v>154.52708510434499</c:v>
                </c:pt>
                <c:pt idx="29">
                  <c:v>154.66995478587501</c:v>
                </c:pt>
                <c:pt idx="30">
                  <c:v>154.314159811894</c:v>
                </c:pt>
              </c:numCache>
            </c:numRef>
          </c:yVal>
          <c:smooth val="0"/>
          <c:extLst>
            <c:ext xmlns:c16="http://schemas.microsoft.com/office/drawing/2014/chart" uri="{C3380CC4-5D6E-409C-BE32-E72D297353CC}">
              <c16:uniqueId val="{00000000-D58F-4E33-9AC1-867846E48BA8}"/>
            </c:ext>
          </c:extLst>
        </c:ser>
        <c:ser>
          <c:idx val="2"/>
          <c:order val="1"/>
          <c:spPr>
            <a:ln w="25400" cap="rnd">
              <a:noFill/>
              <a:round/>
            </a:ln>
            <a:effectLst/>
          </c:spPr>
          <c:marker>
            <c:symbol val="circle"/>
            <c:size val="5"/>
            <c:spPr>
              <a:solidFill>
                <a:schemeClr val="accent1"/>
              </a:solidFill>
              <a:ln w="9525">
                <a:noFill/>
              </a:ln>
              <a:effectLst/>
            </c:spPr>
          </c:marker>
          <c:xVal>
            <c:numRef>
              <c:f>[CSA_021218_ThorlabsLivePig.xlsx]SS_Hysteresis!$G$122:$G$151</c:f>
              <c:numCache>
                <c:formatCode>General</c:formatCode>
                <c:ptCount val="30"/>
                <c:pt idx="0">
                  <c:v>1.8279876708979792E-2</c:v>
                </c:pt>
                <c:pt idx="1">
                  <c:v>-2.3224029541020208E-2</c:v>
                </c:pt>
                <c:pt idx="2">
                  <c:v>0.10128768920897979</c:v>
                </c:pt>
                <c:pt idx="3">
                  <c:v>0.12203964233397979</c:v>
                </c:pt>
                <c:pt idx="4">
                  <c:v>-0.12698379516602021</c:v>
                </c:pt>
                <c:pt idx="5">
                  <c:v>-0.39675918579102021</c:v>
                </c:pt>
                <c:pt idx="6">
                  <c:v>-0.25149551391602021</c:v>
                </c:pt>
                <c:pt idx="7">
                  <c:v>-0.37600723266602021</c:v>
                </c:pt>
                <c:pt idx="8">
                  <c:v>-0.23074356079102021</c:v>
                </c:pt>
                <c:pt idx="9">
                  <c:v>-8.5479888916020208E-2</c:v>
                </c:pt>
                <c:pt idx="10">
                  <c:v>3.9031829833979792E-2</c:v>
                </c:pt>
                <c:pt idx="11">
                  <c:v>0.12203964233397979</c:v>
                </c:pt>
                <c:pt idx="12">
                  <c:v>5.9783782958979792E-2</c:v>
                </c:pt>
                <c:pt idx="13">
                  <c:v>3.9031829833979792E-2</c:v>
                </c:pt>
                <c:pt idx="14">
                  <c:v>0.10128768920897979</c:v>
                </c:pt>
                <c:pt idx="15">
                  <c:v>-4.3975982666020208E-2</c:v>
                </c:pt>
                <c:pt idx="16">
                  <c:v>0.86910995483397979</c:v>
                </c:pt>
                <c:pt idx="17">
                  <c:v>1.9482115173339798</c:v>
                </c:pt>
                <c:pt idx="18">
                  <c:v>3.3178404235839798</c:v>
                </c:pt>
                <c:pt idx="19">
                  <c:v>4.7705419921874999</c:v>
                </c:pt>
                <c:pt idx="20">
                  <c:v>5.8081396484374999</c:v>
                </c:pt>
                <c:pt idx="21">
                  <c:v>6.7419775390624999</c:v>
                </c:pt>
                <c:pt idx="22">
                  <c:v>7.6550634765624999</c:v>
                </c:pt>
                <c:pt idx="23">
                  <c:v>8.526710357666019</c:v>
                </c:pt>
                <c:pt idx="24">
                  <c:v>9.045509185791019</c:v>
                </c:pt>
                <c:pt idx="25">
                  <c:v>9.709571685791019</c:v>
                </c:pt>
                <c:pt idx="26">
                  <c:v>10.207618560791019</c:v>
                </c:pt>
                <c:pt idx="27">
                  <c:v>10.518897857666019</c:v>
                </c:pt>
                <c:pt idx="28">
                  <c:v>11.016944732666019</c:v>
                </c:pt>
                <c:pt idx="29">
                  <c:v>11.182960357666019</c:v>
                </c:pt>
              </c:numCache>
            </c:numRef>
          </c:xVal>
          <c:yVal>
            <c:numRef>
              <c:f>[CSA_021218_ThorlabsLivePig.xlsx]SS_Hysteresis!$N$122:$N$151</c:f>
              <c:numCache>
                <c:formatCode>General</c:formatCode>
                <c:ptCount val="30"/>
                <c:pt idx="0">
                  <c:v>140.863502202891</c:v>
                </c:pt>
                <c:pt idx="1">
                  <c:v>141.38102786516501</c:v>
                </c:pt>
                <c:pt idx="2">
                  <c:v>141.378726559217</c:v>
                </c:pt>
                <c:pt idx="3">
                  <c:v>142.11491666915299</c:v>
                </c:pt>
                <c:pt idx="4">
                  <c:v>141.453141964069</c:v>
                </c:pt>
                <c:pt idx="5">
                  <c:v>141.483255326604</c:v>
                </c:pt>
                <c:pt idx="6">
                  <c:v>141.54531500279001</c:v>
                </c:pt>
                <c:pt idx="7">
                  <c:v>140.150674121728</c:v>
                </c:pt>
                <c:pt idx="8">
                  <c:v>139.480636059158</c:v>
                </c:pt>
                <c:pt idx="9">
                  <c:v>140.525591790476</c:v>
                </c:pt>
                <c:pt idx="10">
                  <c:v>140.68876425546401</c:v>
                </c:pt>
                <c:pt idx="11">
                  <c:v>140.370993548342</c:v>
                </c:pt>
                <c:pt idx="12">
                  <c:v>140.31642957217201</c:v>
                </c:pt>
                <c:pt idx="13">
                  <c:v>141.26188596353001</c:v>
                </c:pt>
                <c:pt idx="14">
                  <c:v>141.294018702589</c:v>
                </c:pt>
                <c:pt idx="15">
                  <c:v>141.90301155517699</c:v>
                </c:pt>
                <c:pt idx="16">
                  <c:v>143.134185832887</c:v>
                </c:pt>
                <c:pt idx="17">
                  <c:v>144.349451827971</c:v>
                </c:pt>
                <c:pt idx="18">
                  <c:v>144.67840886957401</c:v>
                </c:pt>
                <c:pt idx="19">
                  <c:v>145.796551672693</c:v>
                </c:pt>
                <c:pt idx="20">
                  <c:v>146.27655349106499</c:v>
                </c:pt>
                <c:pt idx="21">
                  <c:v>147.84579671250501</c:v>
                </c:pt>
                <c:pt idx="22">
                  <c:v>147.959816659197</c:v>
                </c:pt>
                <c:pt idx="23">
                  <c:v>149.17256738781199</c:v>
                </c:pt>
                <c:pt idx="24">
                  <c:v>150.47294763271501</c:v>
                </c:pt>
                <c:pt idx="25">
                  <c:v>152.204436774366</c:v>
                </c:pt>
                <c:pt idx="26">
                  <c:v>154.10283395125899</c:v>
                </c:pt>
                <c:pt idx="27">
                  <c:v>154.90812518861799</c:v>
                </c:pt>
                <c:pt idx="28">
                  <c:v>155.496795181316</c:v>
                </c:pt>
                <c:pt idx="29">
                  <c:v>154.79032110630601</c:v>
                </c:pt>
              </c:numCache>
            </c:numRef>
          </c:yVal>
          <c:smooth val="0"/>
          <c:extLst>
            <c:ext xmlns:c16="http://schemas.microsoft.com/office/drawing/2014/chart" uri="{C3380CC4-5D6E-409C-BE32-E72D297353CC}">
              <c16:uniqueId val="{00000001-D58F-4E33-9AC1-867846E48BA8}"/>
            </c:ext>
          </c:extLst>
        </c:ser>
        <c:ser>
          <c:idx val="3"/>
          <c:order val="2"/>
          <c:spPr>
            <a:ln w="25400" cap="rnd">
              <a:noFill/>
              <a:round/>
            </a:ln>
            <a:effectLst/>
          </c:spPr>
          <c:marker>
            <c:symbol val="circle"/>
            <c:size val="5"/>
            <c:spPr>
              <a:solidFill>
                <a:schemeClr val="accent1"/>
              </a:solidFill>
              <a:ln w="9525">
                <a:noFill/>
              </a:ln>
              <a:effectLst/>
            </c:spPr>
          </c:marker>
          <c:xVal>
            <c:numRef>
              <c:f>[CSA_021218_ThorlabsLivePig.xlsx]SS_Hysteresis!$G$183:$G$213</c:f>
              <c:numCache>
                <c:formatCode>General</c:formatCode>
                <c:ptCount val="31"/>
                <c:pt idx="0">
                  <c:v>0.16354354858397979</c:v>
                </c:pt>
                <c:pt idx="1">
                  <c:v>3.9031829833979792E-2</c:v>
                </c:pt>
                <c:pt idx="2">
                  <c:v>1.8279876708979792E-2</c:v>
                </c:pt>
                <c:pt idx="3">
                  <c:v>1.8279876708979792E-2</c:v>
                </c:pt>
                <c:pt idx="4">
                  <c:v>0.10128768920897979</c:v>
                </c:pt>
                <c:pt idx="5">
                  <c:v>-4.3975982666020208E-2</c:v>
                </c:pt>
                <c:pt idx="6">
                  <c:v>-0.23074356079102021</c:v>
                </c:pt>
                <c:pt idx="7">
                  <c:v>-0.29299942016602021</c:v>
                </c:pt>
                <c:pt idx="8">
                  <c:v>-0.27224746704102021</c:v>
                </c:pt>
                <c:pt idx="9">
                  <c:v>-0.18923965454102021</c:v>
                </c:pt>
                <c:pt idx="10">
                  <c:v>-0.12698379516602021</c:v>
                </c:pt>
                <c:pt idx="11">
                  <c:v>1.8279876708979792E-2</c:v>
                </c:pt>
                <c:pt idx="12">
                  <c:v>3.9031829833979792E-2</c:v>
                </c:pt>
                <c:pt idx="13">
                  <c:v>5.9783782958979792E-2</c:v>
                </c:pt>
                <c:pt idx="14">
                  <c:v>5.9783782958979792E-2</c:v>
                </c:pt>
                <c:pt idx="15">
                  <c:v>3.9031829833979792E-2</c:v>
                </c:pt>
                <c:pt idx="16">
                  <c:v>5.9783782958979792E-2</c:v>
                </c:pt>
                <c:pt idx="17">
                  <c:v>1.0143736267089798</c:v>
                </c:pt>
                <c:pt idx="18">
                  <c:v>2.3009947204589798</c:v>
                </c:pt>
                <c:pt idx="19">
                  <c:v>3.5046080017089798</c:v>
                </c:pt>
                <c:pt idx="20">
                  <c:v>4.7705419921874999</c:v>
                </c:pt>
                <c:pt idx="21">
                  <c:v>5.9949072265624999</c:v>
                </c:pt>
                <c:pt idx="22">
                  <c:v>6.8664892578124999</c:v>
                </c:pt>
                <c:pt idx="23">
                  <c:v>7.7173193359374999</c:v>
                </c:pt>
                <c:pt idx="24">
                  <c:v>8.526710357666019</c:v>
                </c:pt>
                <c:pt idx="25">
                  <c:v>9.232276763916019</c:v>
                </c:pt>
                <c:pt idx="26">
                  <c:v>9.668067779541019</c:v>
                </c:pt>
                <c:pt idx="27">
                  <c:v>10.207618560791019</c:v>
                </c:pt>
                <c:pt idx="28">
                  <c:v>10.622657623291019</c:v>
                </c:pt>
                <c:pt idx="29">
                  <c:v>10.954688873291019</c:v>
                </c:pt>
                <c:pt idx="30">
                  <c:v>11.348975982666019</c:v>
                </c:pt>
              </c:numCache>
            </c:numRef>
          </c:xVal>
          <c:yVal>
            <c:numRef>
              <c:f>[CSA_021218_ThorlabsLivePig.xlsx]SS_Hysteresis!$N$183:$N$213</c:f>
              <c:numCache>
                <c:formatCode>General</c:formatCode>
                <c:ptCount val="31"/>
                <c:pt idx="0">
                  <c:v>140.911122970268</c:v>
                </c:pt>
                <c:pt idx="1">
                  <c:v>141.26548165006199</c:v>
                </c:pt>
                <c:pt idx="2">
                  <c:v>140.74582750146999</c:v>
                </c:pt>
                <c:pt idx="3">
                  <c:v>141.237912595685</c:v>
                </c:pt>
                <c:pt idx="4">
                  <c:v>141.39861616481201</c:v>
                </c:pt>
                <c:pt idx="5">
                  <c:v>141.588494469209</c:v>
                </c:pt>
                <c:pt idx="6">
                  <c:v>141.53254106984599</c:v>
                </c:pt>
                <c:pt idx="7">
                  <c:v>141.49924598658399</c:v>
                </c:pt>
                <c:pt idx="8">
                  <c:v>141.636313244322</c:v>
                </c:pt>
                <c:pt idx="9">
                  <c:v>141.245233811155</c:v>
                </c:pt>
                <c:pt idx="10">
                  <c:v>140.71269905485701</c:v>
                </c:pt>
                <c:pt idx="11">
                  <c:v>139.57003823746601</c:v>
                </c:pt>
                <c:pt idx="12">
                  <c:v>140.833257962414</c:v>
                </c:pt>
                <c:pt idx="13">
                  <c:v>141.07873712166099</c:v>
                </c:pt>
                <c:pt idx="14">
                  <c:v>141.297872044721</c:v>
                </c:pt>
                <c:pt idx="15">
                  <c:v>142.13054196091301</c:v>
                </c:pt>
                <c:pt idx="16">
                  <c:v>143.173431929814</c:v>
                </c:pt>
                <c:pt idx="17">
                  <c:v>143.72575998170001</c:v>
                </c:pt>
                <c:pt idx="18">
                  <c:v>145.059497674672</c:v>
                </c:pt>
                <c:pt idx="19">
                  <c:v>145.63034601529</c:v>
                </c:pt>
                <c:pt idx="20">
                  <c:v>146.18871166400001</c:v>
                </c:pt>
                <c:pt idx="21">
                  <c:v>147.55335161019599</c:v>
                </c:pt>
                <c:pt idx="22">
                  <c:v>148.41118042390499</c:v>
                </c:pt>
                <c:pt idx="23">
                  <c:v>148.49335148154901</c:v>
                </c:pt>
                <c:pt idx="24">
                  <c:v>149.30344705603099</c:v>
                </c:pt>
                <c:pt idx="25">
                  <c:v>149.74281486362699</c:v>
                </c:pt>
                <c:pt idx="26">
                  <c:v>150.76986527153699</c:v>
                </c:pt>
                <c:pt idx="27">
                  <c:v>152.08767586155901</c:v>
                </c:pt>
                <c:pt idx="28">
                  <c:v>153.25250886096299</c:v>
                </c:pt>
                <c:pt idx="29">
                  <c:v>154.32632283041599</c:v>
                </c:pt>
                <c:pt idx="30">
                  <c:v>154.043482473149</c:v>
                </c:pt>
              </c:numCache>
            </c:numRef>
          </c:yVal>
          <c:smooth val="0"/>
          <c:extLst>
            <c:ext xmlns:c16="http://schemas.microsoft.com/office/drawing/2014/chart" uri="{C3380CC4-5D6E-409C-BE32-E72D297353CC}">
              <c16:uniqueId val="{00000002-D58F-4E33-9AC1-867846E48BA8}"/>
            </c:ext>
          </c:extLst>
        </c:ser>
        <c:ser>
          <c:idx val="5"/>
          <c:order val="3"/>
          <c:spPr>
            <a:ln w="25400" cap="rnd">
              <a:noFill/>
              <a:round/>
            </a:ln>
            <a:effectLst/>
          </c:spPr>
          <c:marker>
            <c:symbol val="star"/>
            <c:size val="5"/>
            <c:spPr>
              <a:noFill/>
              <a:ln w="9525">
                <a:solidFill>
                  <a:schemeClr val="accent2"/>
                </a:solidFill>
              </a:ln>
              <a:effectLst/>
            </c:spPr>
          </c:marker>
          <c:xVal>
            <c:numRef>
              <c:f>[CSA_021218_ThorlabsLivePig.xlsx]SS_Hysteresis!$G$29:$G$59</c:f>
              <c:numCache>
                <c:formatCode>General</c:formatCode>
                <c:ptCount val="31"/>
                <c:pt idx="0">
                  <c:v>11.577247467041019</c:v>
                </c:pt>
                <c:pt idx="1">
                  <c:v>10.809425201416019</c:v>
                </c:pt>
                <c:pt idx="2">
                  <c:v>10.435890045166019</c:v>
                </c:pt>
                <c:pt idx="3">
                  <c:v>10.020850982666019</c:v>
                </c:pt>
                <c:pt idx="4">
                  <c:v>9.834083404541019</c:v>
                </c:pt>
                <c:pt idx="5">
                  <c:v>9.626563873291019</c:v>
                </c:pt>
                <c:pt idx="6">
                  <c:v>9.460548248291019</c:v>
                </c:pt>
                <c:pt idx="7">
                  <c:v>7.7588232421874999</c:v>
                </c:pt>
                <c:pt idx="8">
                  <c:v>6.8249853515624999</c:v>
                </c:pt>
                <c:pt idx="9">
                  <c:v>5.9118994140624999</c:v>
                </c:pt>
                <c:pt idx="10">
                  <c:v>4.9988134765624999</c:v>
                </c:pt>
                <c:pt idx="11">
                  <c:v>4.3555029296874999</c:v>
                </c:pt>
                <c:pt idx="12">
                  <c:v>3.7744482421874999</c:v>
                </c:pt>
                <c:pt idx="13">
                  <c:v>3.3385923767089798</c:v>
                </c:pt>
                <c:pt idx="14">
                  <c:v>2.7990415954589798</c:v>
                </c:pt>
                <c:pt idx="15">
                  <c:v>2.4462583923339798</c:v>
                </c:pt>
                <c:pt idx="16">
                  <c:v>2.0727232360839798</c:v>
                </c:pt>
                <c:pt idx="17">
                  <c:v>1.7821958923339798</c:v>
                </c:pt>
                <c:pt idx="18">
                  <c:v>1.5539244079589798</c:v>
                </c:pt>
                <c:pt idx="19">
                  <c:v>1.2011412048339798</c:v>
                </c:pt>
                <c:pt idx="20">
                  <c:v>1.1596372985839798</c:v>
                </c:pt>
                <c:pt idx="21">
                  <c:v>0.86910995483397979</c:v>
                </c:pt>
                <c:pt idx="22">
                  <c:v>0.59933456420897979</c:v>
                </c:pt>
                <c:pt idx="23">
                  <c:v>0.28805526733397979</c:v>
                </c:pt>
                <c:pt idx="24">
                  <c:v>0.16354354858397979</c:v>
                </c:pt>
                <c:pt idx="25">
                  <c:v>8.0535736083979792E-2</c:v>
                </c:pt>
                <c:pt idx="26">
                  <c:v>3.9031829833979792E-2</c:v>
                </c:pt>
                <c:pt idx="27">
                  <c:v>-6.4727935791020208E-2</c:v>
                </c:pt>
                <c:pt idx="28">
                  <c:v>5.9783782958979792E-2</c:v>
                </c:pt>
                <c:pt idx="29">
                  <c:v>8.0535736083979792E-2</c:v>
                </c:pt>
                <c:pt idx="30">
                  <c:v>3.9031829833979792E-2</c:v>
                </c:pt>
              </c:numCache>
            </c:numRef>
          </c:xVal>
          <c:yVal>
            <c:numRef>
              <c:f>[CSA_021218_ThorlabsLivePig.xlsx]SS_Hysteresis!$N$29:$N$59</c:f>
              <c:numCache>
                <c:formatCode>General</c:formatCode>
                <c:ptCount val="31"/>
                <c:pt idx="0">
                  <c:v>153.72266088138301</c:v>
                </c:pt>
                <c:pt idx="1">
                  <c:v>153.43261353897401</c:v>
                </c:pt>
                <c:pt idx="2">
                  <c:v>151.36470148002499</c:v>
                </c:pt>
                <c:pt idx="3">
                  <c:v>153.512928174797</c:v>
                </c:pt>
                <c:pt idx="4">
                  <c:v>153.62590127557201</c:v>
                </c:pt>
                <c:pt idx="5">
                  <c:v>153.36210306229799</c:v>
                </c:pt>
                <c:pt idx="6">
                  <c:v>152.629778400568</c:v>
                </c:pt>
                <c:pt idx="7">
                  <c:v>152.78232849533299</c:v>
                </c:pt>
                <c:pt idx="8">
                  <c:v>152.22393626388401</c:v>
                </c:pt>
                <c:pt idx="9">
                  <c:v>150.850891881938</c:v>
                </c:pt>
                <c:pt idx="10">
                  <c:v>149.485020805575</c:v>
                </c:pt>
                <c:pt idx="11">
                  <c:v>148.58611553232899</c:v>
                </c:pt>
                <c:pt idx="12">
                  <c:v>147.259941042767</c:v>
                </c:pt>
                <c:pt idx="13">
                  <c:v>146.551513927217</c:v>
                </c:pt>
                <c:pt idx="14">
                  <c:v>145.76504091693999</c:v>
                </c:pt>
                <c:pt idx="15">
                  <c:v>145.598596336344</c:v>
                </c:pt>
                <c:pt idx="16">
                  <c:v>143.946474465211</c:v>
                </c:pt>
                <c:pt idx="17">
                  <c:v>144.542568709932</c:v>
                </c:pt>
                <c:pt idx="18">
                  <c:v>144.35468258743299</c:v>
                </c:pt>
                <c:pt idx="19">
                  <c:v>144.01635151201</c:v>
                </c:pt>
                <c:pt idx="20">
                  <c:v>143.46906279654701</c:v>
                </c:pt>
                <c:pt idx="21">
                  <c:v>142.76081649456799</c:v>
                </c:pt>
                <c:pt idx="22">
                  <c:v>142.90557694838299</c:v>
                </c:pt>
                <c:pt idx="23">
                  <c:v>142.468313268244</c:v>
                </c:pt>
                <c:pt idx="24">
                  <c:v>141.88809427335701</c:v>
                </c:pt>
                <c:pt idx="25">
                  <c:v>142.045721855327</c:v>
                </c:pt>
                <c:pt idx="26">
                  <c:v>141.85691264112501</c:v>
                </c:pt>
                <c:pt idx="27">
                  <c:v>141.24875627360899</c:v>
                </c:pt>
                <c:pt idx="28">
                  <c:v>140.90168410338501</c:v>
                </c:pt>
                <c:pt idx="29">
                  <c:v>140.96262507131601</c:v>
                </c:pt>
                <c:pt idx="30">
                  <c:v>141.391051887776</c:v>
                </c:pt>
              </c:numCache>
            </c:numRef>
          </c:yVal>
          <c:smooth val="0"/>
          <c:extLst>
            <c:ext xmlns:c16="http://schemas.microsoft.com/office/drawing/2014/chart" uri="{C3380CC4-5D6E-409C-BE32-E72D297353CC}">
              <c16:uniqueId val="{00000003-D58F-4E33-9AC1-867846E48BA8}"/>
            </c:ext>
          </c:extLst>
        </c:ser>
        <c:ser>
          <c:idx val="6"/>
          <c:order val="4"/>
          <c:spPr>
            <a:ln w="25400" cap="rnd">
              <a:noFill/>
              <a:round/>
            </a:ln>
            <a:effectLst/>
          </c:spPr>
          <c:marker>
            <c:symbol val="star"/>
            <c:size val="5"/>
            <c:spPr>
              <a:noFill/>
              <a:ln w="9525">
                <a:solidFill>
                  <a:schemeClr val="accent2"/>
                </a:solidFill>
              </a:ln>
              <a:effectLst/>
            </c:spPr>
          </c:marker>
          <c:xVal>
            <c:numRef>
              <c:f>[CSA_021218_ThorlabsLivePig.xlsx]SS_Hysteresis!$G$91:$G$121</c:f>
              <c:numCache>
                <c:formatCode>General</c:formatCode>
                <c:ptCount val="31"/>
                <c:pt idx="0">
                  <c:v>11.390479888916019</c:v>
                </c:pt>
                <c:pt idx="1">
                  <c:v>10.830177154541019</c:v>
                </c:pt>
                <c:pt idx="2">
                  <c:v>10.415138092041019</c:v>
                </c:pt>
                <c:pt idx="3">
                  <c:v>9.937843170166019</c:v>
                </c:pt>
                <c:pt idx="4">
                  <c:v>9.771827545166019</c:v>
                </c:pt>
                <c:pt idx="5">
                  <c:v>9.564308013916019</c:v>
                </c:pt>
                <c:pt idx="6">
                  <c:v>9.315284576416019</c:v>
                </c:pt>
                <c:pt idx="7">
                  <c:v>7.5513037109374999</c:v>
                </c:pt>
                <c:pt idx="8">
                  <c:v>6.7212255859374999</c:v>
                </c:pt>
                <c:pt idx="9">
                  <c:v>5.9741552734374999</c:v>
                </c:pt>
                <c:pt idx="10">
                  <c:v>5.1440771484374999</c:v>
                </c:pt>
                <c:pt idx="11">
                  <c:v>4.3762548828124999</c:v>
                </c:pt>
                <c:pt idx="12">
                  <c:v>3.7536962890624999</c:v>
                </c:pt>
                <c:pt idx="13">
                  <c:v>3.2763365173339798</c:v>
                </c:pt>
                <c:pt idx="14">
                  <c:v>2.8197935485839798</c:v>
                </c:pt>
                <c:pt idx="15">
                  <c:v>2.4255064392089798</c:v>
                </c:pt>
                <c:pt idx="16">
                  <c:v>2.0727232360839798</c:v>
                </c:pt>
                <c:pt idx="17">
                  <c:v>1.7614439392089798</c:v>
                </c:pt>
                <c:pt idx="18">
                  <c:v>1.5124205017089798</c:v>
                </c:pt>
                <c:pt idx="19">
                  <c:v>1.2426451110839798</c:v>
                </c:pt>
                <c:pt idx="20">
                  <c:v>1.1181333923339798</c:v>
                </c:pt>
                <c:pt idx="21">
                  <c:v>0.86910995483397979</c:v>
                </c:pt>
                <c:pt idx="22">
                  <c:v>0.68234237670897979</c:v>
                </c:pt>
                <c:pt idx="23">
                  <c:v>0.28805526733397979</c:v>
                </c:pt>
                <c:pt idx="24">
                  <c:v>0.10128768920897979</c:v>
                </c:pt>
                <c:pt idx="25">
                  <c:v>3.9031829833979792E-2</c:v>
                </c:pt>
                <c:pt idx="26">
                  <c:v>-4.3975982666020208E-2</c:v>
                </c:pt>
                <c:pt idx="27">
                  <c:v>1.8279876708979792E-2</c:v>
                </c:pt>
                <c:pt idx="28">
                  <c:v>1.8279876708979792E-2</c:v>
                </c:pt>
                <c:pt idx="29">
                  <c:v>5.9783782958979792E-2</c:v>
                </c:pt>
                <c:pt idx="30">
                  <c:v>0.10128768920897979</c:v>
                </c:pt>
              </c:numCache>
            </c:numRef>
          </c:xVal>
          <c:yVal>
            <c:numRef>
              <c:f>[CSA_021218_ThorlabsLivePig.xlsx]SS_Hysteresis!$N$91:$N$121</c:f>
              <c:numCache>
                <c:formatCode>General</c:formatCode>
                <c:ptCount val="31"/>
                <c:pt idx="0">
                  <c:v>154.11121160949699</c:v>
                </c:pt>
                <c:pt idx="1">
                  <c:v>153.897043342789</c:v>
                </c:pt>
                <c:pt idx="2">
                  <c:v>153.72324466972501</c:v>
                </c:pt>
                <c:pt idx="3">
                  <c:v>153.460721951712</c:v>
                </c:pt>
                <c:pt idx="4">
                  <c:v>153.07467256992999</c:v>
                </c:pt>
                <c:pt idx="5">
                  <c:v>152.57296873933299</c:v>
                </c:pt>
                <c:pt idx="6">
                  <c:v>152.50416669464201</c:v>
                </c:pt>
                <c:pt idx="7">
                  <c:v>152.09679135727001</c:v>
                </c:pt>
                <c:pt idx="8">
                  <c:v>151.73615455765301</c:v>
                </c:pt>
                <c:pt idx="9">
                  <c:v>150.10016405038601</c:v>
                </c:pt>
                <c:pt idx="10">
                  <c:v>149.44110450533</c:v>
                </c:pt>
                <c:pt idx="11">
                  <c:v>147.56561677655901</c:v>
                </c:pt>
                <c:pt idx="12">
                  <c:v>147.26834718119099</c:v>
                </c:pt>
                <c:pt idx="13">
                  <c:v>146.42691884349099</c:v>
                </c:pt>
                <c:pt idx="14">
                  <c:v>146.55072311040701</c:v>
                </c:pt>
                <c:pt idx="15">
                  <c:v>145.63004923317001</c:v>
                </c:pt>
                <c:pt idx="16">
                  <c:v>144.99638176444199</c:v>
                </c:pt>
                <c:pt idx="17">
                  <c:v>145.032851262332</c:v>
                </c:pt>
                <c:pt idx="18">
                  <c:v>144.110793276989</c:v>
                </c:pt>
                <c:pt idx="19">
                  <c:v>143.57829926805701</c:v>
                </c:pt>
                <c:pt idx="20">
                  <c:v>143.482540172098</c:v>
                </c:pt>
                <c:pt idx="21">
                  <c:v>142.92354458134901</c:v>
                </c:pt>
                <c:pt idx="22">
                  <c:v>142.498409662943</c:v>
                </c:pt>
                <c:pt idx="23">
                  <c:v>141.86192634198301</c:v>
                </c:pt>
                <c:pt idx="24">
                  <c:v>141.80710914843999</c:v>
                </c:pt>
                <c:pt idx="25">
                  <c:v>141.263863509646</c:v>
                </c:pt>
                <c:pt idx="26">
                  <c:v>140.90739629672501</c:v>
                </c:pt>
                <c:pt idx="27">
                  <c:v>141.42686723768199</c:v>
                </c:pt>
                <c:pt idx="28">
                  <c:v>141.56833841682399</c:v>
                </c:pt>
                <c:pt idx="29">
                  <c:v>141.22268989347299</c:v>
                </c:pt>
                <c:pt idx="30">
                  <c:v>140.95495166067701</c:v>
                </c:pt>
              </c:numCache>
            </c:numRef>
          </c:yVal>
          <c:smooth val="0"/>
          <c:extLst>
            <c:ext xmlns:c16="http://schemas.microsoft.com/office/drawing/2014/chart" uri="{C3380CC4-5D6E-409C-BE32-E72D297353CC}">
              <c16:uniqueId val="{00000004-D58F-4E33-9AC1-867846E48BA8}"/>
            </c:ext>
          </c:extLst>
        </c:ser>
        <c:ser>
          <c:idx val="7"/>
          <c:order val="5"/>
          <c:spPr>
            <a:ln w="25400" cap="rnd">
              <a:noFill/>
              <a:round/>
            </a:ln>
            <a:effectLst/>
          </c:spPr>
          <c:marker>
            <c:symbol val="star"/>
            <c:size val="5"/>
            <c:spPr>
              <a:noFill/>
              <a:ln w="9525">
                <a:solidFill>
                  <a:schemeClr val="accent2"/>
                </a:solidFill>
              </a:ln>
              <a:effectLst/>
            </c:spPr>
          </c:marker>
          <c:xVal>
            <c:numRef>
              <c:f>[CSA_021218_ThorlabsLivePig.xlsx]SS_Hysteresis!$G$152:$G$182</c:f>
              <c:numCache>
                <c:formatCode>General</c:formatCode>
                <c:ptCount val="31"/>
                <c:pt idx="0">
                  <c:v>11.390479888916019</c:v>
                </c:pt>
                <c:pt idx="1">
                  <c:v>11.390479888916019</c:v>
                </c:pt>
                <c:pt idx="2">
                  <c:v>10.788673248291019</c:v>
                </c:pt>
                <c:pt idx="3">
                  <c:v>10.415138092041019</c:v>
                </c:pt>
                <c:pt idx="4">
                  <c:v>10.083106842041019</c:v>
                </c:pt>
                <c:pt idx="5">
                  <c:v>9.834083404541019</c:v>
                </c:pt>
                <c:pt idx="6">
                  <c:v>9.688819732666019</c:v>
                </c:pt>
                <c:pt idx="7">
                  <c:v>9.066261138916019</c:v>
                </c:pt>
                <c:pt idx="8">
                  <c:v>7.4682958984374999</c:v>
                </c:pt>
                <c:pt idx="9">
                  <c:v>6.5967138671874999</c:v>
                </c:pt>
                <c:pt idx="10">
                  <c:v>5.8081396484374999</c:v>
                </c:pt>
                <c:pt idx="11">
                  <c:v>5.1233251953124999</c:v>
                </c:pt>
                <c:pt idx="12">
                  <c:v>4.3139990234374999</c:v>
                </c:pt>
                <c:pt idx="13">
                  <c:v>3.6291845703124999</c:v>
                </c:pt>
                <c:pt idx="14">
                  <c:v>3.1933287048339798</c:v>
                </c:pt>
                <c:pt idx="15">
                  <c:v>2.8405455017089798</c:v>
                </c:pt>
                <c:pt idx="16">
                  <c:v>2.4255064392089798</c:v>
                </c:pt>
                <c:pt idx="17">
                  <c:v>1.9689634704589798</c:v>
                </c:pt>
                <c:pt idx="18">
                  <c:v>1.5954283142089798</c:v>
                </c:pt>
                <c:pt idx="19">
                  <c:v>1.4294126892089798</c:v>
                </c:pt>
                <c:pt idx="20">
                  <c:v>1.2841490173339798</c:v>
                </c:pt>
                <c:pt idx="21">
                  <c:v>0.99362167358397979</c:v>
                </c:pt>
                <c:pt idx="22">
                  <c:v>0.88986190795897979</c:v>
                </c:pt>
                <c:pt idx="23">
                  <c:v>0.72384628295897979</c:v>
                </c:pt>
                <c:pt idx="24">
                  <c:v>0.51632675170897979</c:v>
                </c:pt>
                <c:pt idx="25">
                  <c:v>0.20504745483397979</c:v>
                </c:pt>
                <c:pt idx="26">
                  <c:v>1.8279876708979792E-2</c:v>
                </c:pt>
                <c:pt idx="27">
                  <c:v>-2.3224029541020208E-2</c:v>
                </c:pt>
                <c:pt idx="28">
                  <c:v>-2.3224029541020208E-2</c:v>
                </c:pt>
                <c:pt idx="29">
                  <c:v>1.8279876708979792E-2</c:v>
                </c:pt>
                <c:pt idx="30">
                  <c:v>0.10128768920897979</c:v>
                </c:pt>
              </c:numCache>
            </c:numRef>
          </c:xVal>
          <c:yVal>
            <c:numRef>
              <c:f>[CSA_021218_ThorlabsLivePig.xlsx]SS_Hysteresis!$N$152:$N$182</c:f>
              <c:numCache>
                <c:formatCode>General</c:formatCode>
                <c:ptCount val="31"/>
                <c:pt idx="0">
                  <c:v>153.270604392384</c:v>
                </c:pt>
                <c:pt idx="1">
                  <c:v>152.18385367945299</c:v>
                </c:pt>
                <c:pt idx="2">
                  <c:v>151.30752055083801</c:v>
                </c:pt>
                <c:pt idx="3">
                  <c:v>150.63823119275801</c:v>
                </c:pt>
                <c:pt idx="4">
                  <c:v>152.085562842813</c:v>
                </c:pt>
                <c:pt idx="5">
                  <c:v>152.234860692891</c:v>
                </c:pt>
                <c:pt idx="6">
                  <c:v>151.43440344899901</c:v>
                </c:pt>
                <c:pt idx="7">
                  <c:v>151.88733313570901</c:v>
                </c:pt>
                <c:pt idx="8">
                  <c:v>151.71544658795301</c:v>
                </c:pt>
                <c:pt idx="9">
                  <c:v>151.09172619993299</c:v>
                </c:pt>
                <c:pt idx="10">
                  <c:v>150.631227674277</c:v>
                </c:pt>
                <c:pt idx="11">
                  <c:v>149.65304660522301</c:v>
                </c:pt>
                <c:pt idx="12">
                  <c:v>147.50548713781299</c:v>
                </c:pt>
                <c:pt idx="13">
                  <c:v>146.26569007797701</c:v>
                </c:pt>
                <c:pt idx="14">
                  <c:v>144.83886644249799</c:v>
                </c:pt>
                <c:pt idx="15">
                  <c:v>145.169022161143</c:v>
                </c:pt>
                <c:pt idx="16">
                  <c:v>144.385773989548</c:v>
                </c:pt>
                <c:pt idx="17">
                  <c:v>144.17370541495001</c:v>
                </c:pt>
                <c:pt idx="18">
                  <c:v>142.82957548065599</c:v>
                </c:pt>
                <c:pt idx="19">
                  <c:v>142.41336395626999</c:v>
                </c:pt>
                <c:pt idx="20">
                  <c:v>142.95759801678099</c:v>
                </c:pt>
                <c:pt idx="21">
                  <c:v>142.05658227797201</c:v>
                </c:pt>
                <c:pt idx="22">
                  <c:v>142.90847660747599</c:v>
                </c:pt>
                <c:pt idx="23">
                  <c:v>143.11344628913301</c:v>
                </c:pt>
                <c:pt idx="24">
                  <c:v>142.45367272500201</c:v>
                </c:pt>
                <c:pt idx="25">
                  <c:v>142.516987728777</c:v>
                </c:pt>
                <c:pt idx="26">
                  <c:v>141.934264514262</c:v>
                </c:pt>
                <c:pt idx="27">
                  <c:v>141.87428917699501</c:v>
                </c:pt>
                <c:pt idx="28">
                  <c:v>141.53602387881901</c:v>
                </c:pt>
                <c:pt idx="29">
                  <c:v>141.14292180163699</c:v>
                </c:pt>
                <c:pt idx="30">
                  <c:v>141.14842528720001</c:v>
                </c:pt>
              </c:numCache>
            </c:numRef>
          </c:yVal>
          <c:smooth val="0"/>
          <c:extLst>
            <c:ext xmlns:c16="http://schemas.microsoft.com/office/drawing/2014/chart" uri="{C3380CC4-5D6E-409C-BE32-E72D297353CC}">
              <c16:uniqueId val="{00000005-D58F-4E33-9AC1-867846E48BA8}"/>
            </c:ext>
          </c:extLst>
        </c:ser>
        <c:ser>
          <c:idx val="8"/>
          <c:order val="6"/>
          <c:spPr>
            <a:ln w="25400" cap="rnd">
              <a:noFill/>
              <a:round/>
            </a:ln>
            <a:effectLst/>
          </c:spPr>
          <c:marker>
            <c:symbol val="star"/>
            <c:size val="5"/>
            <c:spPr>
              <a:noFill/>
              <a:ln w="9525">
                <a:solidFill>
                  <a:schemeClr val="accent2"/>
                </a:solidFill>
              </a:ln>
              <a:effectLst/>
            </c:spPr>
          </c:marker>
          <c:xVal>
            <c:numRef>
              <c:f>[CSA_021218_ThorlabsLivePig.xlsx]SS_Hysteresis!$G$214:$G$238</c:f>
              <c:numCache>
                <c:formatCode>General</c:formatCode>
                <c:ptCount val="25"/>
                <c:pt idx="0">
                  <c:v>11.431983795166019</c:v>
                </c:pt>
                <c:pt idx="1">
                  <c:v>11.203712310791019</c:v>
                </c:pt>
                <c:pt idx="2">
                  <c:v>10.601905670166019</c:v>
                </c:pt>
                <c:pt idx="3">
                  <c:v>10.352882232666019</c:v>
                </c:pt>
                <c:pt idx="4">
                  <c:v>10.020850982666019</c:v>
                </c:pt>
                <c:pt idx="5">
                  <c:v>9.730323638916019</c:v>
                </c:pt>
                <c:pt idx="6">
                  <c:v>9.585059967041019</c:v>
                </c:pt>
                <c:pt idx="7">
                  <c:v>8.858741607666019</c:v>
                </c:pt>
                <c:pt idx="8">
                  <c:v>7.3852880859374999</c:v>
                </c:pt>
                <c:pt idx="9">
                  <c:v>6.4306982421874999</c:v>
                </c:pt>
                <c:pt idx="10">
                  <c:v>5.6628759765624999</c:v>
                </c:pt>
                <c:pt idx="11">
                  <c:v>4.8535498046874999</c:v>
                </c:pt>
                <c:pt idx="12">
                  <c:v>4.3555029296874999</c:v>
                </c:pt>
                <c:pt idx="13">
                  <c:v>3.6291845703124999</c:v>
                </c:pt>
                <c:pt idx="14">
                  <c:v>3.1518247985839798</c:v>
                </c:pt>
                <c:pt idx="15">
                  <c:v>2.6952818298339798</c:v>
                </c:pt>
                <c:pt idx="16">
                  <c:v>2.2387388610839798</c:v>
                </c:pt>
                <c:pt idx="17">
                  <c:v>2.0519712829589798</c:v>
                </c:pt>
                <c:pt idx="18">
                  <c:v>1.6576841735839798</c:v>
                </c:pt>
                <c:pt idx="19">
                  <c:v>1.4086607360839798</c:v>
                </c:pt>
                <c:pt idx="20">
                  <c:v>1.2841490173339798</c:v>
                </c:pt>
                <c:pt idx="21">
                  <c:v>0.97286972045897979</c:v>
                </c:pt>
                <c:pt idx="22">
                  <c:v>0.70309432983397979</c:v>
                </c:pt>
                <c:pt idx="23">
                  <c:v>0.72384628295897979</c:v>
                </c:pt>
                <c:pt idx="24">
                  <c:v>0.53707870483397979</c:v>
                </c:pt>
              </c:numCache>
            </c:numRef>
          </c:xVal>
          <c:yVal>
            <c:numRef>
              <c:f>[CSA_021218_ThorlabsLivePig.xlsx]SS_Hysteresis!$N$214:$N$238</c:f>
              <c:numCache>
                <c:formatCode>General</c:formatCode>
                <c:ptCount val="25"/>
                <c:pt idx="0">
                  <c:v>153.40076817685801</c:v>
                </c:pt>
                <c:pt idx="1">
                  <c:v>152.74519009663999</c:v>
                </c:pt>
                <c:pt idx="2">
                  <c:v>152.085173912421</c:v>
                </c:pt>
                <c:pt idx="3">
                  <c:v>151.048298716289</c:v>
                </c:pt>
                <c:pt idx="4">
                  <c:v>152.09257081989199</c:v>
                </c:pt>
                <c:pt idx="5">
                  <c:v>151.98978455525199</c:v>
                </c:pt>
                <c:pt idx="6">
                  <c:v>151.70270752235001</c:v>
                </c:pt>
                <c:pt idx="7">
                  <c:v>151.83493816334999</c:v>
                </c:pt>
                <c:pt idx="8">
                  <c:v>151.89452385857399</c:v>
                </c:pt>
                <c:pt idx="9">
                  <c:v>151.173848097708</c:v>
                </c:pt>
                <c:pt idx="10">
                  <c:v>150.26540772740901</c:v>
                </c:pt>
                <c:pt idx="11">
                  <c:v>149.92807108848299</c:v>
                </c:pt>
                <c:pt idx="12">
                  <c:v>148.73372963836701</c:v>
                </c:pt>
                <c:pt idx="13">
                  <c:v>147.43044156414999</c:v>
                </c:pt>
                <c:pt idx="14">
                  <c:v>146.29305068522399</c:v>
                </c:pt>
                <c:pt idx="15">
                  <c:v>146.23377293157799</c:v>
                </c:pt>
                <c:pt idx="16">
                  <c:v>145.82971787832801</c:v>
                </c:pt>
                <c:pt idx="17">
                  <c:v>144.572870656643</c:v>
                </c:pt>
                <c:pt idx="18">
                  <c:v>144.829031347984</c:v>
                </c:pt>
                <c:pt idx="19">
                  <c:v>143.297308900274</c:v>
                </c:pt>
                <c:pt idx="20">
                  <c:v>143.24741283910299</c:v>
                </c:pt>
                <c:pt idx="21">
                  <c:v>143.49682951473801</c:v>
                </c:pt>
                <c:pt idx="22">
                  <c:v>143.85596588724201</c:v>
                </c:pt>
                <c:pt idx="23">
                  <c:v>143.82654796107599</c:v>
                </c:pt>
                <c:pt idx="24">
                  <c:v>143.60478938469501</c:v>
                </c:pt>
              </c:numCache>
            </c:numRef>
          </c:yVal>
          <c:smooth val="0"/>
          <c:extLst>
            <c:ext xmlns:c16="http://schemas.microsoft.com/office/drawing/2014/chart" uri="{C3380CC4-5D6E-409C-BE32-E72D297353CC}">
              <c16:uniqueId val="{00000006-D58F-4E33-9AC1-867846E48BA8}"/>
            </c:ext>
          </c:extLst>
        </c:ser>
        <c:dLbls>
          <c:showLegendKey val="0"/>
          <c:showVal val="0"/>
          <c:showCatName val="0"/>
          <c:showSerName val="0"/>
          <c:showPercent val="0"/>
          <c:showBubbleSize val="0"/>
        </c:dLbls>
        <c:axId val="443410992"/>
        <c:axId val="443412560"/>
      </c:scatterChart>
      <c:valAx>
        <c:axId val="443410992"/>
        <c:scaling>
          <c:orientation val="minMax"/>
          <c:max val="12"/>
          <c:min val="0"/>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12700" cap="flat" cmpd="sng" algn="ctr">
            <a:solidFill>
              <a:schemeClr val="tx1"/>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443412560"/>
        <c:crosses val="autoZero"/>
        <c:crossBetween val="midCat"/>
        <c:majorUnit val="4"/>
      </c:valAx>
      <c:valAx>
        <c:axId val="44341256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r>
                  <a:rPr lang="en-US"/>
                  <a:t>CSA (mm2)</a:t>
                </a:r>
              </a:p>
            </c:rich>
          </c:tx>
          <c:overlay val="0"/>
          <c:spPr>
            <a:noFill/>
            <a:ln>
              <a:noFill/>
            </a:ln>
            <a:effectLst/>
          </c:spPr>
          <c:txPr>
            <a:bodyPr rot="-54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12700" cap="flat" cmpd="sng" algn="ctr">
            <a:solidFill>
              <a:schemeClr val="tx1"/>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443410992"/>
        <c:crosses val="autoZero"/>
        <c:crossBetween val="midCat"/>
      </c:valAx>
      <c:spPr>
        <a:noFill/>
        <a:ln w="6350">
          <a:solidFill>
            <a:schemeClr val="tx1"/>
          </a:solidFill>
        </a:ln>
        <a:effectLst/>
      </c:spPr>
    </c:plotArea>
    <c:plotVisOnly val="1"/>
    <c:dispBlanksAs val="gap"/>
    <c:showDLblsOverMax val="0"/>
  </c:chart>
  <c:spPr>
    <a:noFill/>
    <a:ln>
      <a:noFill/>
    </a:ln>
    <a:effectLst/>
  </c:spPr>
  <c:txPr>
    <a:bodyPr/>
    <a:lstStyle/>
    <a:p>
      <a:pPr>
        <a:defRPr sz="1600"/>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CEBE957-19F0-476C-8354-54A038B7A336}" type="datetimeFigureOut">
              <a:rPr lang="en-US" smtClean="0"/>
              <a:t>4/24/2018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AADB27B-B6D0-48CE-A873-7ED600036DC2}" type="slidenum">
              <a:rPr lang="en-US" smtClean="0"/>
              <a:t>‹#›</a:t>
            </a:fld>
            <a:endParaRPr lang="en-US"/>
          </a:p>
        </p:txBody>
      </p:sp>
    </p:spTree>
    <p:extLst>
      <p:ext uri="{BB962C8B-B14F-4D97-AF65-F5344CB8AC3E}">
        <p14:creationId xmlns:p14="http://schemas.microsoft.com/office/powerpoint/2010/main" val="38721691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I represent our</a:t>
            </a:r>
            <a:r>
              <a:rPr lang="en-US" baseline="0" dirty="0"/>
              <a:t> team to introduce the anatomic OCT system for the elastography study of the pig trachea. </a:t>
            </a:r>
            <a:endParaRPr lang="en-US" dirty="0"/>
          </a:p>
          <a:p>
            <a:endParaRPr lang="en-US" dirty="0"/>
          </a:p>
        </p:txBody>
      </p:sp>
      <p:sp>
        <p:nvSpPr>
          <p:cNvPr id="4" name="Slide Number Placeholder 3"/>
          <p:cNvSpPr>
            <a:spLocks noGrp="1"/>
          </p:cNvSpPr>
          <p:nvPr>
            <p:ph type="sldNum" sz="quarter" idx="10"/>
          </p:nvPr>
        </p:nvSpPr>
        <p:spPr/>
        <p:txBody>
          <a:bodyPr/>
          <a:lstStyle/>
          <a:p>
            <a:fld id="{EA94A8DB-1BDF-4967-9DE2-F3F2E6AF4438}" type="slidenum">
              <a:rPr lang="en-US" smtClean="0"/>
              <a:t>1</a:t>
            </a:fld>
            <a:endParaRPr lang="en-US"/>
          </a:p>
        </p:txBody>
      </p:sp>
    </p:spTree>
    <p:extLst>
      <p:ext uri="{BB962C8B-B14F-4D97-AF65-F5344CB8AC3E}">
        <p14:creationId xmlns:p14="http://schemas.microsoft.com/office/powerpoint/2010/main" val="4885468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Upper</a:t>
            </a:r>
            <a:r>
              <a:rPr lang="en-US" baseline="0" dirty="0"/>
              <a:t> airway </a:t>
            </a:r>
            <a:r>
              <a:rPr lang="en-US" baseline="0" dirty="0" err="1"/>
              <a:t>obs</a:t>
            </a:r>
            <a:r>
              <a:rPr lang="en-US" baseline="0" dirty="0"/>
              <a:t> </a:t>
            </a:r>
            <a:r>
              <a:rPr lang="en-US" baseline="0" dirty="0" err="1"/>
              <a:t>diso</a:t>
            </a:r>
            <a:r>
              <a:rPr lang="en-US" baseline="0" dirty="0"/>
              <a:t> is a common problem, which includes </a:t>
            </a:r>
            <a:r>
              <a:rPr lang="en-US" baseline="0" dirty="0" err="1"/>
              <a:t>differnts</a:t>
            </a:r>
            <a:r>
              <a:rPr lang="en-US" baseline="0" dirty="0"/>
              <a:t> kinds of diseases like OSA and SGS in children. I</a:t>
            </a:r>
            <a:r>
              <a:rPr lang="en-US" dirty="0"/>
              <a:t>maging of upper airway obstructions in</a:t>
            </a:r>
            <a:r>
              <a:rPr lang="en-US" baseline="0" dirty="0"/>
              <a:t> </a:t>
            </a:r>
            <a:r>
              <a:rPr lang="en-US" dirty="0"/>
              <a:t>children and adults is needed to improve clinical decision-making.  Endos, However, CT, MRI.</a:t>
            </a:r>
            <a:r>
              <a:rPr lang="en-US" baseline="0" dirty="0"/>
              <a:t> OCT technique is an attractive alternative as they are well-suited for providing minimum-invasive, microscopic resolution imaging of light scattering structures. In our study, we not only use OCT to capture quantitative CSA imaging, but also use it to pinpoint dynamic collapse in OSA, and </a:t>
            </a:r>
            <a:r>
              <a:rPr lang="en-US" baseline="0" dirty="0" err="1"/>
              <a:t>meanure</a:t>
            </a:r>
            <a:r>
              <a:rPr lang="en-US" baseline="0" dirty="0"/>
              <a:t> </a:t>
            </a:r>
            <a:r>
              <a:rPr lang="en-US" baseline="0" dirty="0" err="1"/>
              <a:t>elasticty</a:t>
            </a:r>
            <a:r>
              <a:rPr lang="en-US" baseline="0" dirty="0"/>
              <a:t> </a:t>
            </a:r>
          </a:p>
          <a:p>
            <a:endParaRPr lang="en-US" baseline="0" dirty="0"/>
          </a:p>
          <a:p>
            <a:r>
              <a:rPr lang="en-US" dirty="0"/>
              <a:t>up to 5% of adults in Western countries are likely to</a:t>
            </a:r>
            <a:r>
              <a:rPr lang="en-US" baseline="0" dirty="0"/>
              <a:t> </a:t>
            </a:r>
            <a:r>
              <a:rPr lang="en-US" dirty="0"/>
              <a:t>have undiagnosed OSA syndrome</a:t>
            </a:r>
          </a:p>
        </p:txBody>
      </p:sp>
      <p:sp>
        <p:nvSpPr>
          <p:cNvPr id="4" name="Slide Number Placeholder 3"/>
          <p:cNvSpPr>
            <a:spLocks noGrp="1"/>
          </p:cNvSpPr>
          <p:nvPr>
            <p:ph type="sldNum" sz="quarter" idx="10"/>
          </p:nvPr>
        </p:nvSpPr>
        <p:spPr/>
        <p:txBody>
          <a:bodyPr/>
          <a:lstStyle/>
          <a:p>
            <a:fld id="{EA94A8DB-1BDF-4967-9DE2-F3F2E6AF4438}" type="slidenum">
              <a:rPr lang="en-US" smtClean="0"/>
              <a:t>3</a:t>
            </a:fld>
            <a:endParaRPr lang="en-US"/>
          </a:p>
        </p:txBody>
      </p:sp>
    </p:spTree>
    <p:extLst>
      <p:ext uri="{BB962C8B-B14F-4D97-AF65-F5344CB8AC3E}">
        <p14:creationId xmlns:p14="http://schemas.microsoft.com/office/powerpoint/2010/main" val="16451163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Upper</a:t>
            </a:r>
            <a:r>
              <a:rPr lang="en-US" baseline="0" dirty="0"/>
              <a:t> airway </a:t>
            </a:r>
            <a:r>
              <a:rPr lang="en-US" baseline="0" dirty="0" err="1"/>
              <a:t>obs</a:t>
            </a:r>
            <a:r>
              <a:rPr lang="en-US" baseline="0" dirty="0"/>
              <a:t> </a:t>
            </a:r>
            <a:r>
              <a:rPr lang="en-US" baseline="0" dirty="0" err="1"/>
              <a:t>diso</a:t>
            </a:r>
            <a:r>
              <a:rPr lang="en-US" baseline="0" dirty="0"/>
              <a:t> is a common problem, which includes </a:t>
            </a:r>
            <a:r>
              <a:rPr lang="en-US" baseline="0" dirty="0" err="1"/>
              <a:t>differnts</a:t>
            </a:r>
            <a:r>
              <a:rPr lang="en-US" baseline="0" dirty="0"/>
              <a:t> kinds of diseases like OSA and SGS in children. I</a:t>
            </a:r>
            <a:r>
              <a:rPr lang="en-US" dirty="0"/>
              <a:t>maging of upper airway obstructions in</a:t>
            </a:r>
            <a:r>
              <a:rPr lang="en-US" baseline="0" dirty="0"/>
              <a:t> </a:t>
            </a:r>
            <a:r>
              <a:rPr lang="en-US" dirty="0"/>
              <a:t>children and adults is needed to improve clinical decision-making.  Endos, However, CT, MRI.</a:t>
            </a:r>
            <a:r>
              <a:rPr lang="en-US" baseline="0" dirty="0"/>
              <a:t> OCT technique is an attractive alternative as they are well-suited for providing minimum-invasive, microscopic resolution imaging of light scattering structures. In our study, we not only use OCT to capture quantitative CSA imaging, but also use it to pinpoint dynamic collapse in OSA, and </a:t>
            </a:r>
            <a:r>
              <a:rPr lang="en-US" baseline="0" dirty="0" err="1"/>
              <a:t>meanure</a:t>
            </a:r>
            <a:r>
              <a:rPr lang="en-US" baseline="0" dirty="0"/>
              <a:t> </a:t>
            </a:r>
            <a:r>
              <a:rPr lang="en-US" baseline="0" dirty="0" err="1"/>
              <a:t>elasticty</a:t>
            </a:r>
            <a:r>
              <a:rPr lang="en-US" baseline="0" dirty="0"/>
              <a:t> </a:t>
            </a:r>
          </a:p>
          <a:p>
            <a:endParaRPr lang="en-US" baseline="0" dirty="0"/>
          </a:p>
          <a:p>
            <a:r>
              <a:rPr lang="en-US" dirty="0"/>
              <a:t>up to 5% of adults in Western countries are likely to</a:t>
            </a:r>
            <a:r>
              <a:rPr lang="en-US" baseline="0" dirty="0"/>
              <a:t> </a:t>
            </a:r>
            <a:r>
              <a:rPr lang="en-US" dirty="0"/>
              <a:t>have undiagnosed OSA syndrome</a:t>
            </a:r>
          </a:p>
        </p:txBody>
      </p:sp>
      <p:sp>
        <p:nvSpPr>
          <p:cNvPr id="4" name="Slide Number Placeholder 3"/>
          <p:cNvSpPr>
            <a:spLocks noGrp="1"/>
          </p:cNvSpPr>
          <p:nvPr>
            <p:ph type="sldNum" sz="quarter" idx="10"/>
          </p:nvPr>
        </p:nvSpPr>
        <p:spPr/>
        <p:txBody>
          <a:bodyPr/>
          <a:lstStyle/>
          <a:p>
            <a:fld id="{EA94A8DB-1BDF-4967-9DE2-F3F2E6AF4438}" type="slidenum">
              <a:rPr lang="en-US" smtClean="0"/>
              <a:t>4</a:t>
            </a:fld>
            <a:endParaRPr lang="en-US"/>
          </a:p>
        </p:txBody>
      </p:sp>
    </p:spTree>
    <p:extLst>
      <p:ext uri="{BB962C8B-B14F-4D97-AF65-F5344CB8AC3E}">
        <p14:creationId xmlns:p14="http://schemas.microsoft.com/office/powerpoint/2010/main" val="20088092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60580F3-5C75-452C-A81C-16A1B3433CDD}" type="slidenum">
              <a:rPr lang="en-US" smtClean="0"/>
              <a:t>9</a:t>
            </a:fld>
            <a:endParaRPr lang="en-US"/>
          </a:p>
        </p:txBody>
      </p:sp>
    </p:spTree>
    <p:extLst>
      <p:ext uri="{BB962C8B-B14F-4D97-AF65-F5344CB8AC3E}">
        <p14:creationId xmlns:p14="http://schemas.microsoft.com/office/powerpoint/2010/main" val="23158066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60580F3-5C75-452C-A81C-16A1B3433CDD}" type="slidenum">
              <a:rPr lang="en-US" smtClean="0"/>
              <a:t>10</a:t>
            </a:fld>
            <a:endParaRPr lang="en-US"/>
          </a:p>
        </p:txBody>
      </p:sp>
    </p:spTree>
    <p:extLst>
      <p:ext uri="{BB962C8B-B14F-4D97-AF65-F5344CB8AC3E}">
        <p14:creationId xmlns:p14="http://schemas.microsoft.com/office/powerpoint/2010/main" val="27813045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AADB27B-B6D0-48CE-A873-7ED600036DC2}" type="slidenum">
              <a:rPr lang="en-US" smtClean="0"/>
              <a:t>13</a:t>
            </a:fld>
            <a:endParaRPr lang="en-US"/>
          </a:p>
        </p:txBody>
      </p:sp>
    </p:spTree>
    <p:extLst>
      <p:ext uri="{BB962C8B-B14F-4D97-AF65-F5344CB8AC3E}">
        <p14:creationId xmlns:p14="http://schemas.microsoft.com/office/powerpoint/2010/main" val="2038327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AADB27B-B6D0-48CE-A873-7ED600036DC2}" type="slidenum">
              <a:rPr lang="en-US" smtClean="0"/>
              <a:t>15</a:t>
            </a:fld>
            <a:endParaRPr lang="en-US"/>
          </a:p>
        </p:txBody>
      </p:sp>
    </p:spTree>
    <p:extLst>
      <p:ext uri="{BB962C8B-B14F-4D97-AF65-F5344CB8AC3E}">
        <p14:creationId xmlns:p14="http://schemas.microsoft.com/office/powerpoint/2010/main" val="19129717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6E4B0739-FAFA-4DE2-B072-35E5B93D929F}" type="datetimeFigureOut">
              <a:rPr lang="en-US" smtClean="0"/>
              <a:t>4/24/2018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8AA13C6-4714-4313-9E8C-5C45C54062C6}" type="slidenum">
              <a:rPr lang="en-US" smtClean="0"/>
              <a:t>‹#›</a:t>
            </a:fld>
            <a:endParaRPr lang="en-US"/>
          </a:p>
        </p:txBody>
      </p:sp>
    </p:spTree>
    <p:extLst>
      <p:ext uri="{BB962C8B-B14F-4D97-AF65-F5344CB8AC3E}">
        <p14:creationId xmlns:p14="http://schemas.microsoft.com/office/powerpoint/2010/main" val="2633503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E4B0739-FAFA-4DE2-B072-35E5B93D929F}" type="datetimeFigureOut">
              <a:rPr lang="en-US" smtClean="0"/>
              <a:t>4/24/2018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8AA13C6-4714-4313-9E8C-5C45C54062C6}" type="slidenum">
              <a:rPr lang="en-US" smtClean="0"/>
              <a:t>‹#›</a:t>
            </a:fld>
            <a:endParaRPr lang="en-US"/>
          </a:p>
        </p:txBody>
      </p:sp>
    </p:spTree>
    <p:extLst>
      <p:ext uri="{BB962C8B-B14F-4D97-AF65-F5344CB8AC3E}">
        <p14:creationId xmlns:p14="http://schemas.microsoft.com/office/powerpoint/2010/main" val="9853643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E4B0739-FAFA-4DE2-B072-35E5B93D929F}" type="datetimeFigureOut">
              <a:rPr lang="en-US" smtClean="0"/>
              <a:t>4/24/2018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8AA13C6-4714-4313-9E8C-5C45C54062C6}" type="slidenum">
              <a:rPr lang="en-US" smtClean="0"/>
              <a:t>‹#›</a:t>
            </a:fld>
            <a:endParaRPr lang="en-US"/>
          </a:p>
        </p:txBody>
      </p:sp>
    </p:spTree>
    <p:extLst>
      <p:ext uri="{BB962C8B-B14F-4D97-AF65-F5344CB8AC3E}">
        <p14:creationId xmlns:p14="http://schemas.microsoft.com/office/powerpoint/2010/main" val="29927597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05139" y="185345"/>
            <a:ext cx="8541971" cy="819890"/>
          </a:xfrm>
        </p:spPr>
        <p:txBody>
          <a:bodyPr>
            <a:normAutofit/>
          </a:bodyPr>
          <a:lstStyle>
            <a:lvl1pPr>
              <a:defRPr sz="4000" b="1"/>
            </a:lvl1p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E4B0739-FAFA-4DE2-B072-35E5B93D929F}" type="datetimeFigureOut">
              <a:rPr lang="en-US" smtClean="0"/>
              <a:t>4/24/2018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8AA13C6-4714-4313-9E8C-5C45C54062C6}" type="slidenum">
              <a:rPr lang="en-US" smtClean="0"/>
              <a:t>‹#›</a:t>
            </a:fld>
            <a:endParaRPr lang="en-US"/>
          </a:p>
        </p:txBody>
      </p:sp>
    </p:spTree>
    <p:extLst>
      <p:ext uri="{BB962C8B-B14F-4D97-AF65-F5344CB8AC3E}">
        <p14:creationId xmlns:p14="http://schemas.microsoft.com/office/powerpoint/2010/main" val="19691938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E4B0739-FAFA-4DE2-B072-35E5B93D929F}" type="datetimeFigureOut">
              <a:rPr lang="en-US" smtClean="0"/>
              <a:t>4/24/2018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8AA13C6-4714-4313-9E8C-5C45C54062C6}" type="slidenum">
              <a:rPr lang="en-US" smtClean="0"/>
              <a:t>‹#›</a:t>
            </a:fld>
            <a:endParaRPr lang="en-US"/>
          </a:p>
        </p:txBody>
      </p:sp>
    </p:spTree>
    <p:extLst>
      <p:ext uri="{BB962C8B-B14F-4D97-AF65-F5344CB8AC3E}">
        <p14:creationId xmlns:p14="http://schemas.microsoft.com/office/powerpoint/2010/main" val="669454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E4B0739-FAFA-4DE2-B072-35E5B93D929F}" type="datetimeFigureOut">
              <a:rPr lang="en-US" smtClean="0"/>
              <a:t>4/24/2018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8AA13C6-4714-4313-9E8C-5C45C54062C6}" type="slidenum">
              <a:rPr lang="en-US" smtClean="0"/>
              <a:t>‹#›</a:t>
            </a:fld>
            <a:endParaRPr lang="en-US"/>
          </a:p>
        </p:txBody>
      </p:sp>
    </p:spTree>
    <p:extLst>
      <p:ext uri="{BB962C8B-B14F-4D97-AF65-F5344CB8AC3E}">
        <p14:creationId xmlns:p14="http://schemas.microsoft.com/office/powerpoint/2010/main" val="40096291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E4B0739-FAFA-4DE2-B072-35E5B93D929F}" type="datetimeFigureOut">
              <a:rPr lang="en-US" smtClean="0"/>
              <a:t>4/24/2018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8AA13C6-4714-4313-9E8C-5C45C54062C6}" type="slidenum">
              <a:rPr lang="en-US" smtClean="0"/>
              <a:t>‹#›</a:t>
            </a:fld>
            <a:endParaRPr lang="en-US"/>
          </a:p>
        </p:txBody>
      </p:sp>
    </p:spTree>
    <p:extLst>
      <p:ext uri="{BB962C8B-B14F-4D97-AF65-F5344CB8AC3E}">
        <p14:creationId xmlns:p14="http://schemas.microsoft.com/office/powerpoint/2010/main" val="11394269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E4B0739-FAFA-4DE2-B072-35E5B93D929F}" type="datetimeFigureOut">
              <a:rPr lang="en-US" smtClean="0"/>
              <a:t>4/24/2018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8AA13C6-4714-4313-9E8C-5C45C54062C6}" type="slidenum">
              <a:rPr lang="en-US" smtClean="0"/>
              <a:t>‹#›</a:t>
            </a:fld>
            <a:endParaRPr lang="en-US"/>
          </a:p>
        </p:txBody>
      </p:sp>
    </p:spTree>
    <p:extLst>
      <p:ext uri="{BB962C8B-B14F-4D97-AF65-F5344CB8AC3E}">
        <p14:creationId xmlns:p14="http://schemas.microsoft.com/office/powerpoint/2010/main" val="9440158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E4B0739-FAFA-4DE2-B072-35E5B93D929F}" type="datetimeFigureOut">
              <a:rPr lang="en-US" smtClean="0"/>
              <a:t>4/24/2018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8AA13C6-4714-4313-9E8C-5C45C54062C6}" type="slidenum">
              <a:rPr lang="en-US" smtClean="0"/>
              <a:t>‹#›</a:t>
            </a:fld>
            <a:endParaRPr lang="en-US"/>
          </a:p>
        </p:txBody>
      </p:sp>
    </p:spTree>
    <p:extLst>
      <p:ext uri="{BB962C8B-B14F-4D97-AF65-F5344CB8AC3E}">
        <p14:creationId xmlns:p14="http://schemas.microsoft.com/office/powerpoint/2010/main" val="10055702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E4B0739-FAFA-4DE2-B072-35E5B93D929F}" type="datetimeFigureOut">
              <a:rPr lang="en-US" smtClean="0"/>
              <a:t>4/24/2018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8AA13C6-4714-4313-9E8C-5C45C54062C6}" type="slidenum">
              <a:rPr lang="en-US" smtClean="0"/>
              <a:t>‹#›</a:t>
            </a:fld>
            <a:endParaRPr lang="en-US"/>
          </a:p>
        </p:txBody>
      </p:sp>
    </p:spTree>
    <p:extLst>
      <p:ext uri="{BB962C8B-B14F-4D97-AF65-F5344CB8AC3E}">
        <p14:creationId xmlns:p14="http://schemas.microsoft.com/office/powerpoint/2010/main" val="30026502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E4B0739-FAFA-4DE2-B072-35E5B93D929F}" type="datetimeFigureOut">
              <a:rPr lang="en-US" smtClean="0"/>
              <a:t>4/24/2018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8AA13C6-4714-4313-9E8C-5C45C54062C6}" type="slidenum">
              <a:rPr lang="en-US" smtClean="0"/>
              <a:t>‹#›</a:t>
            </a:fld>
            <a:endParaRPr lang="en-US"/>
          </a:p>
        </p:txBody>
      </p:sp>
    </p:spTree>
    <p:extLst>
      <p:ext uri="{BB962C8B-B14F-4D97-AF65-F5344CB8AC3E}">
        <p14:creationId xmlns:p14="http://schemas.microsoft.com/office/powerpoint/2010/main" val="17077370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E4B0739-FAFA-4DE2-B072-35E5B93D929F}" type="datetimeFigureOut">
              <a:rPr lang="en-US" smtClean="0"/>
              <a:t>4/24/2018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8AA13C6-4714-4313-9E8C-5C45C54062C6}" type="slidenum">
              <a:rPr lang="en-US" smtClean="0"/>
              <a:t>‹#›</a:t>
            </a:fld>
            <a:endParaRPr lang="en-US"/>
          </a:p>
        </p:txBody>
      </p:sp>
    </p:spTree>
    <p:extLst>
      <p:ext uri="{BB962C8B-B14F-4D97-AF65-F5344CB8AC3E}">
        <p14:creationId xmlns:p14="http://schemas.microsoft.com/office/powerpoint/2010/main" val="340798365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6.png"/><Relationship Id="rId11" Type="http://schemas.openxmlformats.org/officeDocument/2006/relationships/image" Target="../media/image31.png"/><Relationship Id="rId5" Type="http://schemas.openxmlformats.org/officeDocument/2006/relationships/image" Target="../media/image25.png"/><Relationship Id="rId10" Type="http://schemas.openxmlformats.org/officeDocument/2006/relationships/image" Target="../media/image30.png"/><Relationship Id="rId4" Type="http://schemas.openxmlformats.org/officeDocument/2006/relationships/image" Target="../media/image24.png"/><Relationship Id="rId9" Type="http://schemas.openxmlformats.org/officeDocument/2006/relationships/image" Target="../media/image29.png"/></Relationships>
</file>

<file path=ppt/slides/_rels/slide1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34.png"/><Relationship Id="rId4" Type="http://schemas.microsoft.com/office/2007/relationships/hdphoto" Target="../media/hdphoto1.wdp"/></Relationships>
</file>

<file path=ppt/slides/_rels/slide12.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slideLayout" Target="../slideLayouts/slideLayout2.xml"/><Relationship Id="rId7" Type="http://schemas.microsoft.com/office/2007/relationships/hdphoto" Target="../media/hdphoto2.wdp"/><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34.png"/><Relationship Id="rId5" Type="http://schemas.microsoft.com/office/2007/relationships/hdphoto" Target="../media/hdphoto1.wdp"/><Relationship Id="rId4" Type="http://schemas.openxmlformats.org/officeDocument/2006/relationships/image" Target="../media/image33.png"/></Relationships>
</file>

<file path=ppt/slides/_rels/slide1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1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microsoft.com/office/2007/relationships/hdphoto" Target="../media/hdphoto5.wdp"/><Relationship Id="rId13" Type="http://schemas.openxmlformats.org/officeDocument/2006/relationships/image" Target="../media/image46.png"/><Relationship Id="rId3" Type="http://schemas.openxmlformats.org/officeDocument/2006/relationships/image" Target="../media/image41.png"/><Relationship Id="rId7" Type="http://schemas.openxmlformats.org/officeDocument/2006/relationships/image" Target="../media/image43.png"/><Relationship Id="rId12" Type="http://schemas.microsoft.com/office/2007/relationships/hdphoto" Target="../media/hdphoto7.wdp"/><Relationship Id="rId2" Type="http://schemas.openxmlformats.org/officeDocument/2006/relationships/notesSlide" Target="../notesSlides/notesSlide7.xml"/><Relationship Id="rId16" Type="http://schemas.openxmlformats.org/officeDocument/2006/relationships/chart" Target="../charts/chart2.xml"/><Relationship Id="rId1" Type="http://schemas.openxmlformats.org/officeDocument/2006/relationships/slideLayout" Target="../slideLayouts/slideLayout2.xml"/><Relationship Id="rId6" Type="http://schemas.microsoft.com/office/2007/relationships/hdphoto" Target="../media/hdphoto4.wdp"/><Relationship Id="rId11" Type="http://schemas.openxmlformats.org/officeDocument/2006/relationships/image" Target="../media/image45.png"/><Relationship Id="rId5" Type="http://schemas.openxmlformats.org/officeDocument/2006/relationships/image" Target="../media/image42.png"/><Relationship Id="rId15" Type="http://schemas.openxmlformats.org/officeDocument/2006/relationships/chart" Target="../charts/chart1.xml"/><Relationship Id="rId10" Type="http://schemas.microsoft.com/office/2007/relationships/hdphoto" Target="../media/hdphoto6.wdp"/><Relationship Id="rId4" Type="http://schemas.microsoft.com/office/2007/relationships/hdphoto" Target="../media/hdphoto3.wdp"/><Relationship Id="rId9" Type="http://schemas.openxmlformats.org/officeDocument/2006/relationships/image" Target="../media/image44.png"/><Relationship Id="rId14" Type="http://schemas.microsoft.com/office/2007/relationships/hdphoto" Target="../media/hdphoto8.wdp"/></Relationships>
</file>

<file path=ppt/slides/_rels/slide16.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chart" Target="../charts/chart3.xml"/><Relationship Id="rId1" Type="http://schemas.openxmlformats.org/officeDocument/2006/relationships/slideLayout" Target="../slideLayouts/slideLayout2.xml"/><Relationship Id="rId6" Type="http://schemas.openxmlformats.org/officeDocument/2006/relationships/chart" Target="../charts/chart7.xml"/><Relationship Id="rId5" Type="http://schemas.openxmlformats.org/officeDocument/2006/relationships/chart" Target="../charts/chart6.xml"/><Relationship Id="rId4" Type="http://schemas.openxmlformats.org/officeDocument/2006/relationships/chart" Target="../charts/chart5.xml"/></Relationships>
</file>

<file path=ppt/slides/_rels/slide17.xml.rels><?xml version="1.0" encoding="UTF-8" standalone="yes"?>
<Relationships xmlns="http://schemas.openxmlformats.org/package/2006/relationships"><Relationship Id="rId8" Type="http://schemas.openxmlformats.org/officeDocument/2006/relationships/chart" Target="../charts/chart8.xml"/><Relationship Id="rId3" Type="http://schemas.microsoft.com/office/2007/relationships/media" Target="../media/media3.avi"/><Relationship Id="rId7" Type="http://schemas.openxmlformats.org/officeDocument/2006/relationships/image" Target="../media/image48.png"/><Relationship Id="rId2" Type="http://schemas.openxmlformats.org/officeDocument/2006/relationships/video" Target="../media/media2.avi"/><Relationship Id="rId1" Type="http://schemas.microsoft.com/office/2007/relationships/media" Target="../media/media2.avi"/><Relationship Id="rId6" Type="http://schemas.openxmlformats.org/officeDocument/2006/relationships/image" Target="../media/image47.png"/><Relationship Id="rId5" Type="http://schemas.openxmlformats.org/officeDocument/2006/relationships/slideLayout" Target="../slideLayouts/slideLayout2.xml"/><Relationship Id="rId10" Type="http://schemas.openxmlformats.org/officeDocument/2006/relationships/chart" Target="../charts/chart10.xml"/><Relationship Id="rId4" Type="http://schemas.openxmlformats.org/officeDocument/2006/relationships/video" Target="../media/media3.avi"/><Relationship Id="rId9" Type="http://schemas.openxmlformats.org/officeDocument/2006/relationships/chart" Target="../charts/chart9.xml"/></Relationships>
</file>

<file path=ppt/slides/_rels/slide18.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360.png"/><Relationship Id="rId7" Type="http://schemas.openxmlformats.org/officeDocument/2006/relationships/image" Target="../media/image49.png"/><Relationship Id="rId2" Type="http://schemas.openxmlformats.org/officeDocument/2006/relationships/image" Target="NULL"/><Relationship Id="rId1" Type="http://schemas.openxmlformats.org/officeDocument/2006/relationships/slideLayout" Target="../slideLayouts/slideLayout2.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media/image370.png"/></Relationships>
</file>

<file path=ppt/slides/_rels/slide1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avi"/><Relationship Id="rId1" Type="http://schemas.microsoft.com/office/2007/relationships/media" Target="../media/media4.avi"/><Relationship Id="rId5" Type="http://schemas.openxmlformats.org/officeDocument/2006/relationships/chart" Target="../charts/chart11.xml"/><Relationship Id="rId4" Type="http://schemas.openxmlformats.org/officeDocument/2006/relationships/image" Target="../media/image57.png"/></Relationships>
</file>

<file path=ppt/slides/_rels/slide2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tiff"/><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tiff"/></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2.png"/><Relationship Id="rId3" Type="http://schemas.openxmlformats.org/officeDocument/2006/relationships/image" Target="../media/image12.png"/><Relationship Id="rId7" Type="http://schemas.openxmlformats.org/officeDocument/2006/relationships/image" Target="../media/image16.png"/><Relationship Id="rId12"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4"/>
          <p:cNvSpPr>
            <a:spLocks noChangeArrowheads="1"/>
          </p:cNvSpPr>
          <p:nvPr/>
        </p:nvSpPr>
        <p:spPr bwMode="auto">
          <a:xfrm>
            <a:off x="1109382" y="1384888"/>
            <a:ext cx="10323884" cy="1197764"/>
          </a:xfrm>
          <a:prstGeom prst="rect">
            <a:avLst/>
          </a:prstGeom>
          <a:noFill/>
          <a:ln w="12700">
            <a:noFill/>
            <a:miter lim="800000"/>
            <a:headEnd/>
            <a:tailEnd/>
          </a:ln>
          <a:effectLst/>
        </p:spPr>
        <p:txBody>
          <a:bodyPr wrap="square" lIns="90488" tIns="44450" rIns="90488" bIns="44450">
            <a:spAutoFit/>
          </a:bodyPr>
          <a:lstStyle/>
          <a:p>
            <a:pPr algn="ctr" eaLnBrk="0" hangingPunct="0">
              <a:defRPr/>
            </a:pPr>
            <a:r>
              <a:rPr lang="en-US" sz="3600" b="1" dirty="0">
                <a:solidFill>
                  <a:schemeClr val="accent1"/>
                </a:solidFill>
                <a:latin typeface="Arial" pitchFamily="34" charset="0"/>
                <a:cs typeface="Arial" pitchFamily="34" charset="0"/>
              </a:rPr>
              <a:t>Swept-Source Anat</a:t>
            </a:r>
            <a:r>
              <a:rPr lang="en-US" sz="3600" b="1" dirty="0">
                <a:solidFill>
                  <a:srgbClr val="5B9BD5"/>
                </a:solidFill>
                <a:latin typeface="Arial" pitchFamily="34" charset="0"/>
                <a:cs typeface="Arial" pitchFamily="34" charset="0"/>
              </a:rPr>
              <a:t>om</a:t>
            </a:r>
            <a:r>
              <a:rPr lang="en-US" sz="3600" b="1" dirty="0">
                <a:solidFill>
                  <a:schemeClr val="accent1"/>
                </a:solidFill>
                <a:latin typeface="Arial" pitchFamily="34" charset="0"/>
                <a:cs typeface="Arial" pitchFamily="34" charset="0"/>
              </a:rPr>
              <a:t>ic Optical Coherence Tomography for Airway Imaging</a:t>
            </a:r>
          </a:p>
        </p:txBody>
      </p:sp>
      <p:sp>
        <p:nvSpPr>
          <p:cNvPr id="5" name="Text Box 12"/>
          <p:cNvSpPr txBox="1">
            <a:spLocks noChangeArrowheads="1"/>
          </p:cNvSpPr>
          <p:nvPr/>
        </p:nvSpPr>
        <p:spPr bwMode="auto">
          <a:xfrm>
            <a:off x="2897523" y="3122975"/>
            <a:ext cx="6396953" cy="1050823"/>
          </a:xfrm>
          <a:prstGeom prst="rect">
            <a:avLst/>
          </a:prstGeom>
          <a:noFill/>
          <a:ln w="9525">
            <a:noFill/>
            <a:miter lim="800000"/>
            <a:headEnd/>
            <a:tailEnd/>
          </a:ln>
        </p:spPr>
        <p:txBody>
          <a:bodyPr wrap="square" lIns="65299" tIns="32650" rIns="65299" bIns="32650" numCol="1">
            <a:spAutoFit/>
          </a:bodyPr>
          <a:lstStyle/>
          <a:p>
            <a:pPr algn="ctr" defTabSz="652463" eaLnBrk="0" hangingPunct="0">
              <a:lnSpc>
                <a:spcPct val="200000"/>
              </a:lnSpc>
              <a:defRPr/>
            </a:pPr>
            <a:r>
              <a:rPr lang="en-US" sz="2400" b="1" dirty="0">
                <a:solidFill>
                  <a:schemeClr val="tx1">
                    <a:lumMod val="75000"/>
                    <a:lumOff val="25000"/>
                  </a:schemeClr>
                </a:solidFill>
              </a:rPr>
              <a:t>Ruofei Bu</a:t>
            </a:r>
          </a:p>
          <a:p>
            <a:pPr algn="ctr" defTabSz="652463" eaLnBrk="0" hangingPunct="0">
              <a:defRPr/>
            </a:pPr>
            <a:endParaRPr lang="en-US" sz="2400" b="1" baseline="30000" dirty="0">
              <a:solidFill>
                <a:schemeClr val="tx1">
                  <a:lumMod val="75000"/>
                  <a:lumOff val="25000"/>
                </a:schemeClr>
              </a:solidFill>
              <a:latin typeface="Arial" pitchFamily="34" charset="0"/>
              <a:cs typeface="Arial" pitchFamily="34" charset="0"/>
            </a:endParaRPr>
          </a:p>
        </p:txBody>
      </p:sp>
      <p:sp>
        <p:nvSpPr>
          <p:cNvPr id="11" name="Text Box 12"/>
          <p:cNvSpPr txBox="1">
            <a:spLocks noChangeArrowheads="1"/>
          </p:cNvSpPr>
          <p:nvPr/>
        </p:nvSpPr>
        <p:spPr bwMode="auto">
          <a:xfrm>
            <a:off x="0" y="6378538"/>
            <a:ext cx="12192000" cy="342937"/>
          </a:xfrm>
          <a:prstGeom prst="rect">
            <a:avLst/>
          </a:prstGeom>
          <a:solidFill>
            <a:schemeClr val="accent1">
              <a:lumMod val="40000"/>
              <a:lumOff val="60000"/>
            </a:schemeClr>
          </a:solidFill>
          <a:ln w="9525">
            <a:noFill/>
            <a:miter lim="800000"/>
            <a:headEnd/>
            <a:tailEnd/>
          </a:ln>
        </p:spPr>
        <p:txBody>
          <a:bodyPr wrap="square" lIns="65299" tIns="32650" rIns="65299" bIns="32650" numCol="1">
            <a:spAutoFit/>
          </a:bodyPr>
          <a:lstStyle/>
          <a:p>
            <a:pPr algn="ctr" defTabSz="652463" eaLnBrk="0" hangingPunct="0">
              <a:spcAft>
                <a:spcPts val="600"/>
              </a:spcAft>
              <a:defRPr/>
            </a:pPr>
            <a:r>
              <a:rPr lang="en-US" b="1" dirty="0">
                <a:solidFill>
                  <a:schemeClr val="tx1">
                    <a:lumMod val="75000"/>
                    <a:lumOff val="25000"/>
                  </a:schemeClr>
                </a:solidFill>
                <a:latin typeface="Arial" pitchFamily="34" charset="0"/>
                <a:cs typeface="Arial" pitchFamily="34" charset="0"/>
              </a:rPr>
              <a:t>Group Meeting Sep. 21st</a:t>
            </a:r>
            <a:endParaRPr lang="en-US" sz="500" b="1" baseline="30000" dirty="0">
              <a:solidFill>
                <a:schemeClr val="tx1">
                  <a:lumMod val="75000"/>
                  <a:lumOff val="25000"/>
                </a:schemeClr>
              </a:solidFill>
              <a:latin typeface="Arial" pitchFamily="34" charset="0"/>
              <a:cs typeface="Arial" pitchFamily="34" charset="0"/>
            </a:endParaRPr>
          </a:p>
        </p:txBody>
      </p:sp>
      <p:sp>
        <p:nvSpPr>
          <p:cNvPr id="2" name="Slide Number Placeholder 1"/>
          <p:cNvSpPr>
            <a:spLocks noGrp="1"/>
          </p:cNvSpPr>
          <p:nvPr>
            <p:ph type="sldNum" sz="quarter" idx="12"/>
          </p:nvPr>
        </p:nvSpPr>
        <p:spPr/>
        <p:txBody>
          <a:bodyPr/>
          <a:lstStyle/>
          <a:p>
            <a:fld id="{7A76E72A-E617-4425-94CA-9E8E1F89724A}" type="slidenum">
              <a:rPr lang="en-US" smtClean="0"/>
              <a:t>1</a:t>
            </a:fld>
            <a:endParaRPr lang="en-US" dirty="0"/>
          </a:p>
        </p:txBody>
      </p:sp>
      <p:pic>
        <p:nvPicPr>
          <p:cNvPr id="9" name="Picture 11" descr="C:\Work\Presentations\Lab Poster 2008\UNC logo.bmp"/>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318547" y="5061085"/>
            <a:ext cx="3514529" cy="11296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8" name="Picture 2" descr="Image result for UNC BME">
            <a:extLst>
              <a:ext uri="{FF2B5EF4-FFF2-40B4-BE49-F238E27FC236}">
                <a16:creationId xmlns:a16="http://schemas.microsoft.com/office/drawing/2014/main" id="{69E5DDFF-3FA7-4276-8BD1-52FFA77D1B1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210331" y="5022846"/>
            <a:ext cx="1604272" cy="10328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41128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 name="Picture 60">
            <a:extLst>
              <a:ext uri="{FF2B5EF4-FFF2-40B4-BE49-F238E27FC236}">
                <a16:creationId xmlns:a16="http://schemas.microsoft.com/office/drawing/2014/main" id="{29111CE9-8679-4259-9979-407658491488}"/>
              </a:ext>
            </a:extLst>
          </p:cNvPr>
          <p:cNvPicPr>
            <a:picLocks noChangeAspect="1"/>
          </p:cNvPicPr>
          <p:nvPr/>
        </p:nvPicPr>
        <p:blipFill>
          <a:blip r:embed="rId3"/>
          <a:stretch>
            <a:fillRect/>
          </a:stretch>
        </p:blipFill>
        <p:spPr>
          <a:xfrm>
            <a:off x="2269013" y="3894483"/>
            <a:ext cx="1847850" cy="1000125"/>
          </a:xfrm>
          <a:prstGeom prst="rect">
            <a:avLst/>
          </a:prstGeom>
        </p:spPr>
      </p:pic>
      <p:pic>
        <p:nvPicPr>
          <p:cNvPr id="4" name="Picture 3">
            <a:extLst>
              <a:ext uri="{FF2B5EF4-FFF2-40B4-BE49-F238E27FC236}">
                <a16:creationId xmlns:a16="http://schemas.microsoft.com/office/drawing/2014/main" id="{CA620EED-45D3-461E-BBF5-0CF070DA6E06}"/>
              </a:ext>
            </a:extLst>
          </p:cNvPr>
          <p:cNvPicPr>
            <a:picLocks noChangeAspect="1"/>
          </p:cNvPicPr>
          <p:nvPr/>
        </p:nvPicPr>
        <p:blipFill>
          <a:blip r:embed="rId4"/>
          <a:stretch>
            <a:fillRect/>
          </a:stretch>
        </p:blipFill>
        <p:spPr>
          <a:xfrm>
            <a:off x="8223633" y="3290944"/>
            <a:ext cx="3163473" cy="3091780"/>
          </a:xfrm>
          <a:prstGeom prst="rect">
            <a:avLst/>
          </a:prstGeom>
        </p:spPr>
      </p:pic>
      <p:sp>
        <p:nvSpPr>
          <p:cNvPr id="9" name="Title 1">
            <a:extLst>
              <a:ext uri="{FF2B5EF4-FFF2-40B4-BE49-F238E27FC236}">
                <a16:creationId xmlns:a16="http://schemas.microsoft.com/office/drawing/2014/main" id="{52CE9F3D-A925-4C6C-81CB-680786855885}"/>
              </a:ext>
            </a:extLst>
          </p:cNvPr>
          <p:cNvSpPr>
            <a:spLocks noGrp="1"/>
          </p:cNvSpPr>
          <p:nvPr>
            <p:ph type="title"/>
          </p:nvPr>
        </p:nvSpPr>
        <p:spPr>
          <a:xfrm>
            <a:off x="0" y="0"/>
            <a:ext cx="10515600" cy="722270"/>
          </a:xfrm>
        </p:spPr>
        <p:txBody>
          <a:bodyPr/>
          <a:lstStyle/>
          <a:p>
            <a:r>
              <a:rPr lang="en-US" dirty="0"/>
              <a:t>Morphology—Porcine </a:t>
            </a:r>
            <a:r>
              <a:rPr lang="en-US" u="sng" dirty="0"/>
              <a:t>trachea</a:t>
            </a:r>
          </a:p>
        </p:txBody>
      </p:sp>
      <p:cxnSp>
        <p:nvCxnSpPr>
          <p:cNvPr id="11" name="Straight Arrow Connector 10">
            <a:extLst>
              <a:ext uri="{FF2B5EF4-FFF2-40B4-BE49-F238E27FC236}">
                <a16:creationId xmlns:a16="http://schemas.microsoft.com/office/drawing/2014/main" id="{3D541F6D-8E0D-4462-BC03-4BB585D65C35}"/>
              </a:ext>
            </a:extLst>
          </p:cNvPr>
          <p:cNvCxnSpPr>
            <a:cxnSpLocks/>
          </p:cNvCxnSpPr>
          <p:nvPr/>
        </p:nvCxnSpPr>
        <p:spPr>
          <a:xfrm flipH="1">
            <a:off x="9197706" y="3250208"/>
            <a:ext cx="543285" cy="762453"/>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FD918C2A-B0BF-4D35-A7C3-E3C65DA1B3B6}"/>
              </a:ext>
            </a:extLst>
          </p:cNvPr>
          <p:cNvCxnSpPr>
            <a:cxnSpLocks/>
          </p:cNvCxnSpPr>
          <p:nvPr/>
        </p:nvCxnSpPr>
        <p:spPr>
          <a:xfrm>
            <a:off x="9740991" y="3270320"/>
            <a:ext cx="435872" cy="598061"/>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ABC3EB55-7370-4C90-8384-6D71CB94D89F}"/>
              </a:ext>
            </a:extLst>
          </p:cNvPr>
          <p:cNvSpPr txBox="1"/>
          <p:nvPr/>
        </p:nvSpPr>
        <p:spPr>
          <a:xfrm>
            <a:off x="9561344" y="2977760"/>
            <a:ext cx="1850186" cy="338554"/>
          </a:xfrm>
          <a:prstGeom prst="rect">
            <a:avLst/>
          </a:prstGeom>
          <a:noFill/>
        </p:spPr>
        <p:txBody>
          <a:bodyPr wrap="none" rtlCol="0">
            <a:spAutoFit/>
          </a:bodyPr>
          <a:lstStyle/>
          <a:p>
            <a:r>
              <a:rPr lang="en-US" altLang="zh-CN" sz="1600" b="1" dirty="0">
                <a:solidFill>
                  <a:srgbClr val="00B050"/>
                </a:solidFill>
                <a:latin typeface="Arial" panose="020B0604020202020204" pitchFamily="34" charset="0"/>
                <a:cs typeface="Arial" panose="020B0604020202020204" pitchFamily="34" charset="0"/>
              </a:rPr>
              <a:t>Hyaline Cartilage</a:t>
            </a:r>
            <a:endParaRPr lang="en-US" sz="1600" b="1" dirty="0">
              <a:solidFill>
                <a:srgbClr val="00B050"/>
              </a:solidFill>
              <a:latin typeface="Arial" panose="020B0604020202020204" pitchFamily="34" charset="0"/>
              <a:cs typeface="Arial" panose="020B0604020202020204" pitchFamily="34" charset="0"/>
            </a:endParaRPr>
          </a:p>
        </p:txBody>
      </p:sp>
      <p:sp>
        <p:nvSpPr>
          <p:cNvPr id="19" name="TextBox 18">
            <a:extLst>
              <a:ext uri="{FF2B5EF4-FFF2-40B4-BE49-F238E27FC236}">
                <a16:creationId xmlns:a16="http://schemas.microsoft.com/office/drawing/2014/main" id="{26182DB5-082F-4850-8D5C-E73012495F76}"/>
              </a:ext>
            </a:extLst>
          </p:cNvPr>
          <p:cNvSpPr txBox="1"/>
          <p:nvPr/>
        </p:nvSpPr>
        <p:spPr>
          <a:xfrm>
            <a:off x="9740991" y="4225672"/>
            <a:ext cx="1234633" cy="338554"/>
          </a:xfrm>
          <a:prstGeom prst="rect">
            <a:avLst/>
          </a:prstGeom>
          <a:noFill/>
        </p:spPr>
        <p:txBody>
          <a:bodyPr wrap="none" rtlCol="0">
            <a:spAutoFit/>
          </a:bodyPr>
          <a:lstStyle/>
          <a:p>
            <a:r>
              <a:rPr lang="en-US" altLang="zh-CN" sz="1600" b="1" dirty="0">
                <a:solidFill>
                  <a:srgbClr val="00B050"/>
                </a:solidFill>
                <a:latin typeface="Arial" panose="020B0604020202020204" pitchFamily="34" charset="0"/>
                <a:cs typeface="Arial" panose="020B0604020202020204" pitchFamily="34" charset="0"/>
              </a:rPr>
              <a:t>Epithelium</a:t>
            </a:r>
            <a:endParaRPr lang="en-US" sz="1600" b="1" dirty="0">
              <a:solidFill>
                <a:srgbClr val="00B050"/>
              </a:solidFill>
              <a:latin typeface="Arial" panose="020B0604020202020204" pitchFamily="34" charset="0"/>
              <a:cs typeface="Arial" panose="020B0604020202020204" pitchFamily="34" charset="0"/>
            </a:endParaRPr>
          </a:p>
        </p:txBody>
      </p:sp>
      <p:cxnSp>
        <p:nvCxnSpPr>
          <p:cNvPr id="20" name="Straight Arrow Connector 19">
            <a:extLst>
              <a:ext uri="{FF2B5EF4-FFF2-40B4-BE49-F238E27FC236}">
                <a16:creationId xmlns:a16="http://schemas.microsoft.com/office/drawing/2014/main" id="{F5BA6BF0-4351-4277-9077-DFF29ACCD64A}"/>
              </a:ext>
            </a:extLst>
          </p:cNvPr>
          <p:cNvCxnSpPr>
            <a:cxnSpLocks/>
          </p:cNvCxnSpPr>
          <p:nvPr/>
        </p:nvCxnSpPr>
        <p:spPr>
          <a:xfrm>
            <a:off x="10109077" y="4574893"/>
            <a:ext cx="315723" cy="367958"/>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10C34E80-8EE1-43DA-879C-036E1D011148}"/>
              </a:ext>
            </a:extLst>
          </p:cNvPr>
          <p:cNvCxnSpPr>
            <a:cxnSpLocks/>
          </p:cNvCxnSpPr>
          <p:nvPr/>
        </p:nvCxnSpPr>
        <p:spPr>
          <a:xfrm flipH="1" flipV="1">
            <a:off x="9028096" y="4285807"/>
            <a:ext cx="256598" cy="338554"/>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69FF48FC-38E6-4D02-9946-D958DCEEA3B3}"/>
              </a:ext>
            </a:extLst>
          </p:cNvPr>
          <p:cNvSpPr txBox="1"/>
          <p:nvPr/>
        </p:nvSpPr>
        <p:spPr>
          <a:xfrm>
            <a:off x="8899528" y="4524902"/>
            <a:ext cx="1104790" cy="584775"/>
          </a:xfrm>
          <a:prstGeom prst="rect">
            <a:avLst/>
          </a:prstGeom>
          <a:noFill/>
        </p:spPr>
        <p:txBody>
          <a:bodyPr wrap="square" rtlCol="0">
            <a:spAutoFit/>
          </a:bodyPr>
          <a:lstStyle/>
          <a:p>
            <a:r>
              <a:rPr lang="en-US" altLang="zh-CN" sz="1600" b="1" dirty="0">
                <a:solidFill>
                  <a:srgbClr val="00B050"/>
                </a:solidFill>
                <a:latin typeface="Arial" panose="020B0604020202020204" pitchFamily="34" charset="0"/>
                <a:cs typeface="Arial" panose="020B0604020202020204" pitchFamily="34" charset="0"/>
              </a:rPr>
              <a:t>Smooth Muscle</a:t>
            </a:r>
            <a:endParaRPr lang="en-US" sz="1600" b="1" dirty="0">
              <a:solidFill>
                <a:srgbClr val="00B050"/>
              </a:solidFill>
              <a:latin typeface="Arial" panose="020B0604020202020204" pitchFamily="34" charset="0"/>
              <a:cs typeface="Arial" panose="020B0604020202020204" pitchFamily="34" charset="0"/>
            </a:endParaRPr>
          </a:p>
        </p:txBody>
      </p:sp>
      <p:pic>
        <p:nvPicPr>
          <p:cNvPr id="39" name="Picture 38">
            <a:extLst>
              <a:ext uri="{FF2B5EF4-FFF2-40B4-BE49-F238E27FC236}">
                <a16:creationId xmlns:a16="http://schemas.microsoft.com/office/drawing/2014/main" id="{6270C757-2129-48B2-BB74-683E3E6EBEAE}"/>
              </a:ext>
            </a:extLst>
          </p:cNvPr>
          <p:cNvPicPr>
            <a:picLocks noChangeAspect="1"/>
          </p:cNvPicPr>
          <p:nvPr/>
        </p:nvPicPr>
        <p:blipFill>
          <a:blip r:embed="rId5"/>
          <a:stretch>
            <a:fillRect/>
          </a:stretch>
        </p:blipFill>
        <p:spPr>
          <a:xfrm>
            <a:off x="226627" y="1216129"/>
            <a:ext cx="1798996" cy="1815083"/>
          </a:xfrm>
          <a:prstGeom prst="rect">
            <a:avLst/>
          </a:prstGeom>
        </p:spPr>
      </p:pic>
      <p:pic>
        <p:nvPicPr>
          <p:cNvPr id="40" name="Picture 39">
            <a:extLst>
              <a:ext uri="{FF2B5EF4-FFF2-40B4-BE49-F238E27FC236}">
                <a16:creationId xmlns:a16="http://schemas.microsoft.com/office/drawing/2014/main" id="{82F9063E-4554-4752-B619-AF181BCBA295}"/>
              </a:ext>
            </a:extLst>
          </p:cNvPr>
          <p:cNvPicPr>
            <a:picLocks noChangeAspect="1"/>
          </p:cNvPicPr>
          <p:nvPr/>
        </p:nvPicPr>
        <p:blipFill>
          <a:blip r:embed="rId6"/>
          <a:stretch>
            <a:fillRect/>
          </a:stretch>
        </p:blipFill>
        <p:spPr>
          <a:xfrm>
            <a:off x="2164317" y="1209425"/>
            <a:ext cx="1807040" cy="1828489"/>
          </a:xfrm>
          <a:prstGeom prst="rect">
            <a:avLst/>
          </a:prstGeom>
        </p:spPr>
      </p:pic>
      <p:pic>
        <p:nvPicPr>
          <p:cNvPr id="41" name="Picture 40">
            <a:extLst>
              <a:ext uri="{FF2B5EF4-FFF2-40B4-BE49-F238E27FC236}">
                <a16:creationId xmlns:a16="http://schemas.microsoft.com/office/drawing/2014/main" id="{3EABA423-3AAA-4BD5-8AF4-EA511717DC11}"/>
              </a:ext>
            </a:extLst>
          </p:cNvPr>
          <p:cNvPicPr>
            <a:picLocks noChangeAspect="1"/>
          </p:cNvPicPr>
          <p:nvPr/>
        </p:nvPicPr>
        <p:blipFill>
          <a:blip r:embed="rId7"/>
          <a:stretch>
            <a:fillRect/>
          </a:stretch>
        </p:blipFill>
        <p:spPr>
          <a:xfrm>
            <a:off x="4110051" y="1211948"/>
            <a:ext cx="1847255" cy="1841893"/>
          </a:xfrm>
          <a:prstGeom prst="rect">
            <a:avLst/>
          </a:prstGeom>
        </p:spPr>
      </p:pic>
      <p:pic>
        <p:nvPicPr>
          <p:cNvPr id="42" name="Picture 41">
            <a:extLst>
              <a:ext uri="{FF2B5EF4-FFF2-40B4-BE49-F238E27FC236}">
                <a16:creationId xmlns:a16="http://schemas.microsoft.com/office/drawing/2014/main" id="{45DB120B-9CE9-4374-A998-AAD21C30AF06}"/>
              </a:ext>
            </a:extLst>
          </p:cNvPr>
          <p:cNvPicPr>
            <a:picLocks noChangeAspect="1"/>
          </p:cNvPicPr>
          <p:nvPr/>
        </p:nvPicPr>
        <p:blipFill>
          <a:blip r:embed="rId8"/>
          <a:stretch>
            <a:fillRect/>
          </a:stretch>
        </p:blipFill>
        <p:spPr>
          <a:xfrm>
            <a:off x="6096000" y="1209425"/>
            <a:ext cx="1793634" cy="1855299"/>
          </a:xfrm>
          <a:prstGeom prst="rect">
            <a:avLst/>
          </a:prstGeom>
        </p:spPr>
      </p:pic>
      <p:pic>
        <p:nvPicPr>
          <p:cNvPr id="43" name="Picture 42">
            <a:extLst>
              <a:ext uri="{FF2B5EF4-FFF2-40B4-BE49-F238E27FC236}">
                <a16:creationId xmlns:a16="http://schemas.microsoft.com/office/drawing/2014/main" id="{B863A324-AF38-492A-95FB-FA4C32ABACF5}"/>
              </a:ext>
            </a:extLst>
          </p:cNvPr>
          <p:cNvPicPr>
            <a:picLocks noChangeAspect="1"/>
          </p:cNvPicPr>
          <p:nvPr/>
        </p:nvPicPr>
        <p:blipFill>
          <a:blip r:embed="rId9"/>
          <a:stretch>
            <a:fillRect/>
          </a:stretch>
        </p:blipFill>
        <p:spPr>
          <a:xfrm>
            <a:off x="8051175" y="1136921"/>
            <a:ext cx="1791915" cy="1930369"/>
          </a:xfrm>
          <a:prstGeom prst="rect">
            <a:avLst/>
          </a:prstGeom>
        </p:spPr>
      </p:pic>
      <p:sp>
        <p:nvSpPr>
          <p:cNvPr id="44" name="Rectangle 43">
            <a:extLst>
              <a:ext uri="{FF2B5EF4-FFF2-40B4-BE49-F238E27FC236}">
                <a16:creationId xmlns:a16="http://schemas.microsoft.com/office/drawing/2014/main" id="{66B12ECB-B828-48E8-8AFA-66CA39EBE156}"/>
              </a:ext>
            </a:extLst>
          </p:cNvPr>
          <p:cNvSpPr/>
          <p:nvPr/>
        </p:nvSpPr>
        <p:spPr>
          <a:xfrm>
            <a:off x="9855446" y="2834141"/>
            <a:ext cx="365760" cy="40171"/>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C2F146AB-1401-4358-8C83-D5D9F017825A}"/>
              </a:ext>
            </a:extLst>
          </p:cNvPr>
          <p:cNvSpPr/>
          <p:nvPr/>
        </p:nvSpPr>
        <p:spPr>
          <a:xfrm>
            <a:off x="9703138" y="2459826"/>
            <a:ext cx="670376" cy="369332"/>
          </a:xfrm>
          <a:prstGeom prst="rect">
            <a:avLst/>
          </a:prstGeom>
        </p:spPr>
        <p:txBody>
          <a:bodyPr wrap="none">
            <a:spAutoFit/>
          </a:bodyPr>
          <a:lstStyle/>
          <a:p>
            <a:r>
              <a:rPr lang="en-US" dirty="0"/>
              <a:t>5mm</a:t>
            </a:r>
          </a:p>
        </p:txBody>
      </p:sp>
      <p:sp>
        <p:nvSpPr>
          <p:cNvPr id="46" name="Rectangle 45">
            <a:extLst>
              <a:ext uri="{FF2B5EF4-FFF2-40B4-BE49-F238E27FC236}">
                <a16:creationId xmlns:a16="http://schemas.microsoft.com/office/drawing/2014/main" id="{F13F79A0-4DA6-4DF7-B87C-28FBE261EE9F}"/>
              </a:ext>
            </a:extLst>
          </p:cNvPr>
          <p:cNvSpPr/>
          <p:nvPr/>
        </p:nvSpPr>
        <p:spPr>
          <a:xfrm>
            <a:off x="158553" y="760225"/>
            <a:ext cx="6955815"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(a) Trachea deformation in one respiratory cycle. Scale bar: 5mm. </a:t>
            </a:r>
          </a:p>
        </p:txBody>
      </p:sp>
      <p:pic>
        <p:nvPicPr>
          <p:cNvPr id="47" name="Picture 46">
            <a:extLst>
              <a:ext uri="{FF2B5EF4-FFF2-40B4-BE49-F238E27FC236}">
                <a16:creationId xmlns:a16="http://schemas.microsoft.com/office/drawing/2014/main" id="{380721B0-7B67-4367-985E-C5B02DBD4485}"/>
              </a:ext>
            </a:extLst>
          </p:cNvPr>
          <p:cNvPicPr>
            <a:picLocks noChangeAspect="1"/>
          </p:cNvPicPr>
          <p:nvPr/>
        </p:nvPicPr>
        <p:blipFill rotWithShape="1">
          <a:blip r:embed="rId10"/>
          <a:srcRect t="19742" b="15980"/>
          <a:stretch/>
        </p:blipFill>
        <p:spPr>
          <a:xfrm>
            <a:off x="4267923" y="3891038"/>
            <a:ext cx="3003195" cy="1010493"/>
          </a:xfrm>
          <a:prstGeom prst="rect">
            <a:avLst/>
          </a:prstGeom>
        </p:spPr>
      </p:pic>
      <p:sp>
        <p:nvSpPr>
          <p:cNvPr id="48" name="Rectangle 47">
            <a:extLst>
              <a:ext uri="{FF2B5EF4-FFF2-40B4-BE49-F238E27FC236}">
                <a16:creationId xmlns:a16="http://schemas.microsoft.com/office/drawing/2014/main" id="{6D9E86BD-34CA-4A09-B63D-6838484FE39A}"/>
              </a:ext>
            </a:extLst>
          </p:cNvPr>
          <p:cNvSpPr/>
          <p:nvPr/>
        </p:nvSpPr>
        <p:spPr>
          <a:xfrm>
            <a:off x="100888" y="3370434"/>
            <a:ext cx="7815025"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 Trachea deformation in one respiratory cycle. Zoom in scale bar: 2mm. </a:t>
            </a:r>
          </a:p>
        </p:txBody>
      </p:sp>
      <p:pic>
        <p:nvPicPr>
          <p:cNvPr id="49" name="Picture 48">
            <a:extLst>
              <a:ext uri="{FF2B5EF4-FFF2-40B4-BE49-F238E27FC236}">
                <a16:creationId xmlns:a16="http://schemas.microsoft.com/office/drawing/2014/main" id="{D3E842A6-6AD1-465A-8800-A34CA3D56B62}"/>
              </a:ext>
            </a:extLst>
          </p:cNvPr>
          <p:cNvPicPr>
            <a:picLocks noChangeAspect="1"/>
          </p:cNvPicPr>
          <p:nvPr/>
        </p:nvPicPr>
        <p:blipFill>
          <a:blip r:embed="rId11"/>
          <a:stretch>
            <a:fillRect/>
          </a:stretch>
        </p:blipFill>
        <p:spPr>
          <a:xfrm>
            <a:off x="228554" y="3886640"/>
            <a:ext cx="1891556" cy="1013333"/>
          </a:xfrm>
          <a:prstGeom prst="rect">
            <a:avLst/>
          </a:prstGeom>
        </p:spPr>
      </p:pic>
      <p:cxnSp>
        <p:nvCxnSpPr>
          <p:cNvPr id="50" name="Straight Arrow Connector 49">
            <a:extLst>
              <a:ext uri="{FF2B5EF4-FFF2-40B4-BE49-F238E27FC236}">
                <a16:creationId xmlns:a16="http://schemas.microsoft.com/office/drawing/2014/main" id="{A01C74C8-D742-4C28-8DFB-0E1378B6EC0B}"/>
              </a:ext>
            </a:extLst>
          </p:cNvPr>
          <p:cNvCxnSpPr>
            <a:cxnSpLocks/>
          </p:cNvCxnSpPr>
          <p:nvPr/>
        </p:nvCxnSpPr>
        <p:spPr>
          <a:xfrm flipV="1">
            <a:off x="804894" y="4400786"/>
            <a:ext cx="279575" cy="283684"/>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3A291790-331E-4C04-94BB-8F024FE33A00}"/>
              </a:ext>
            </a:extLst>
          </p:cNvPr>
          <p:cNvSpPr txBox="1"/>
          <p:nvPr/>
        </p:nvSpPr>
        <p:spPr>
          <a:xfrm>
            <a:off x="508018" y="4538045"/>
            <a:ext cx="309700" cy="400110"/>
          </a:xfrm>
          <a:prstGeom prst="rect">
            <a:avLst/>
          </a:prstGeom>
          <a:noFill/>
        </p:spPr>
        <p:txBody>
          <a:bodyPr wrap="none" rtlCol="0">
            <a:spAutoFit/>
          </a:bodyPr>
          <a:lstStyle/>
          <a:p>
            <a:r>
              <a:rPr lang="en-US" sz="2000" b="1" dirty="0">
                <a:solidFill>
                  <a:srgbClr val="00B050"/>
                </a:solidFill>
              </a:rPr>
              <a:t>E</a:t>
            </a:r>
          </a:p>
        </p:txBody>
      </p:sp>
      <p:cxnSp>
        <p:nvCxnSpPr>
          <p:cNvPr id="52" name="Straight Arrow Connector 51">
            <a:extLst>
              <a:ext uri="{FF2B5EF4-FFF2-40B4-BE49-F238E27FC236}">
                <a16:creationId xmlns:a16="http://schemas.microsoft.com/office/drawing/2014/main" id="{DBC8871F-E60A-4971-93C6-7BD8677F7C61}"/>
              </a:ext>
            </a:extLst>
          </p:cNvPr>
          <p:cNvCxnSpPr>
            <a:cxnSpLocks/>
          </p:cNvCxnSpPr>
          <p:nvPr/>
        </p:nvCxnSpPr>
        <p:spPr>
          <a:xfrm>
            <a:off x="2463371" y="4254629"/>
            <a:ext cx="134027" cy="334929"/>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2E7BCB5D-4E8C-45BE-962C-BA1F53F7F11F}"/>
              </a:ext>
            </a:extLst>
          </p:cNvPr>
          <p:cNvSpPr txBox="1"/>
          <p:nvPr/>
        </p:nvSpPr>
        <p:spPr>
          <a:xfrm>
            <a:off x="2235701" y="3910623"/>
            <a:ext cx="429926" cy="400110"/>
          </a:xfrm>
          <a:prstGeom prst="rect">
            <a:avLst/>
          </a:prstGeom>
          <a:noFill/>
        </p:spPr>
        <p:txBody>
          <a:bodyPr wrap="none" rtlCol="0">
            <a:spAutoFit/>
          </a:bodyPr>
          <a:lstStyle/>
          <a:p>
            <a:r>
              <a:rPr lang="en-US" sz="2000" b="1" dirty="0">
                <a:solidFill>
                  <a:srgbClr val="00B050"/>
                </a:solidFill>
              </a:rPr>
              <a:t>LP</a:t>
            </a:r>
          </a:p>
        </p:txBody>
      </p:sp>
      <p:sp>
        <p:nvSpPr>
          <p:cNvPr id="54" name="TextBox 53">
            <a:extLst>
              <a:ext uri="{FF2B5EF4-FFF2-40B4-BE49-F238E27FC236}">
                <a16:creationId xmlns:a16="http://schemas.microsoft.com/office/drawing/2014/main" id="{F94383D7-091D-4B35-8876-F08473C9065D}"/>
              </a:ext>
            </a:extLst>
          </p:cNvPr>
          <p:cNvSpPr txBox="1"/>
          <p:nvPr/>
        </p:nvSpPr>
        <p:spPr>
          <a:xfrm>
            <a:off x="2616275" y="3800655"/>
            <a:ext cx="657734" cy="400110"/>
          </a:xfrm>
          <a:prstGeom prst="rect">
            <a:avLst/>
          </a:prstGeom>
          <a:noFill/>
        </p:spPr>
        <p:txBody>
          <a:bodyPr wrap="square" rtlCol="0">
            <a:spAutoFit/>
          </a:bodyPr>
          <a:lstStyle/>
          <a:p>
            <a:r>
              <a:rPr lang="en-US" sz="2000" b="1" dirty="0">
                <a:solidFill>
                  <a:srgbClr val="00B050"/>
                </a:solidFill>
              </a:rPr>
              <a:t>SM</a:t>
            </a:r>
          </a:p>
        </p:txBody>
      </p:sp>
      <p:cxnSp>
        <p:nvCxnSpPr>
          <p:cNvPr id="55" name="Straight Arrow Connector 54">
            <a:extLst>
              <a:ext uri="{FF2B5EF4-FFF2-40B4-BE49-F238E27FC236}">
                <a16:creationId xmlns:a16="http://schemas.microsoft.com/office/drawing/2014/main" id="{E623686E-DA87-481F-BF1B-201745A9595E}"/>
              </a:ext>
            </a:extLst>
          </p:cNvPr>
          <p:cNvCxnSpPr>
            <a:cxnSpLocks/>
          </p:cNvCxnSpPr>
          <p:nvPr/>
        </p:nvCxnSpPr>
        <p:spPr>
          <a:xfrm>
            <a:off x="2838656" y="4129682"/>
            <a:ext cx="289167" cy="307883"/>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7A157AE0-97EF-402E-AE4F-46A3DF10528E}"/>
              </a:ext>
            </a:extLst>
          </p:cNvPr>
          <p:cNvCxnSpPr>
            <a:cxnSpLocks/>
          </p:cNvCxnSpPr>
          <p:nvPr/>
        </p:nvCxnSpPr>
        <p:spPr>
          <a:xfrm flipH="1">
            <a:off x="4671079" y="4113659"/>
            <a:ext cx="224752" cy="424386"/>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01CC2082-0214-44F7-BFBC-17EF0BAB92C9}"/>
              </a:ext>
            </a:extLst>
          </p:cNvPr>
          <p:cNvCxnSpPr>
            <a:cxnSpLocks/>
          </p:cNvCxnSpPr>
          <p:nvPr/>
        </p:nvCxnSpPr>
        <p:spPr>
          <a:xfrm>
            <a:off x="4901813" y="4126015"/>
            <a:ext cx="1607585" cy="86095"/>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7D10EF9A-0136-4A75-9FB8-2C2AEEE24AB5}"/>
              </a:ext>
            </a:extLst>
          </p:cNvPr>
          <p:cNvSpPr txBox="1"/>
          <p:nvPr/>
        </p:nvSpPr>
        <p:spPr>
          <a:xfrm>
            <a:off x="4587508" y="3854519"/>
            <a:ext cx="495649" cy="400110"/>
          </a:xfrm>
          <a:prstGeom prst="rect">
            <a:avLst/>
          </a:prstGeom>
          <a:noFill/>
        </p:spPr>
        <p:txBody>
          <a:bodyPr wrap="square" rtlCol="0">
            <a:spAutoFit/>
          </a:bodyPr>
          <a:lstStyle/>
          <a:p>
            <a:r>
              <a:rPr lang="en-US" sz="2000" b="1" dirty="0">
                <a:solidFill>
                  <a:srgbClr val="00B050"/>
                </a:solidFill>
              </a:rPr>
              <a:t>C</a:t>
            </a:r>
          </a:p>
        </p:txBody>
      </p:sp>
      <p:sp>
        <p:nvSpPr>
          <p:cNvPr id="34" name="Rectangle 33">
            <a:extLst>
              <a:ext uri="{FF2B5EF4-FFF2-40B4-BE49-F238E27FC236}">
                <a16:creationId xmlns:a16="http://schemas.microsoft.com/office/drawing/2014/main" id="{8338FF87-0985-4657-9ECC-310FBAACDA12}"/>
              </a:ext>
            </a:extLst>
          </p:cNvPr>
          <p:cNvSpPr/>
          <p:nvPr/>
        </p:nvSpPr>
        <p:spPr>
          <a:xfrm>
            <a:off x="6678925" y="4764513"/>
            <a:ext cx="484632" cy="40171"/>
          </a:xfrm>
          <a:prstGeom prst="rect">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DBAA3D4A-E1D8-44EF-AB31-6B50C18BA2B2}"/>
              </a:ext>
            </a:extLst>
          </p:cNvPr>
          <p:cNvSpPr/>
          <p:nvPr/>
        </p:nvSpPr>
        <p:spPr>
          <a:xfrm>
            <a:off x="10706999" y="6214890"/>
            <a:ext cx="640080" cy="40171"/>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E52A37E1-F76B-4C33-B022-F4F3E4E2EBA1}"/>
              </a:ext>
            </a:extLst>
          </p:cNvPr>
          <p:cNvSpPr/>
          <p:nvPr/>
        </p:nvSpPr>
        <p:spPr>
          <a:xfrm>
            <a:off x="10687525" y="5878636"/>
            <a:ext cx="670376" cy="369332"/>
          </a:xfrm>
          <a:prstGeom prst="rect">
            <a:avLst/>
          </a:prstGeom>
        </p:spPr>
        <p:txBody>
          <a:bodyPr wrap="square">
            <a:spAutoFit/>
          </a:bodyPr>
          <a:lstStyle/>
          <a:p>
            <a:r>
              <a:rPr lang="en-US" dirty="0"/>
              <a:t>5mm</a:t>
            </a:r>
          </a:p>
        </p:txBody>
      </p:sp>
    </p:spTree>
    <p:extLst>
      <p:ext uri="{BB962C8B-B14F-4D97-AF65-F5344CB8AC3E}">
        <p14:creationId xmlns:p14="http://schemas.microsoft.com/office/powerpoint/2010/main" val="15463103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EA4BDC2-F818-4AC5-913E-EB4A07EE0C89}"/>
              </a:ext>
            </a:extLst>
          </p:cNvPr>
          <p:cNvSpPr>
            <a:spLocks noGrp="1"/>
          </p:cNvSpPr>
          <p:nvPr>
            <p:ph type="title"/>
          </p:nvPr>
        </p:nvSpPr>
        <p:spPr>
          <a:xfrm>
            <a:off x="0" y="6088"/>
            <a:ext cx="8541971" cy="819890"/>
          </a:xfrm>
        </p:spPr>
        <p:txBody>
          <a:bodyPr/>
          <a:lstStyle/>
          <a:p>
            <a:r>
              <a:rPr lang="en-US" dirty="0"/>
              <a:t>Long-distance PB scan</a:t>
            </a:r>
          </a:p>
        </p:txBody>
      </p:sp>
      <p:pic>
        <p:nvPicPr>
          <p:cNvPr id="5" name="Picture 4">
            <a:extLst>
              <a:ext uri="{FF2B5EF4-FFF2-40B4-BE49-F238E27FC236}">
                <a16:creationId xmlns:a16="http://schemas.microsoft.com/office/drawing/2014/main" id="{ADDD870E-0786-4C92-B8CF-C08F97E97C98}"/>
              </a:ext>
            </a:extLst>
          </p:cNvPr>
          <p:cNvPicPr>
            <a:picLocks noChangeAspect="1"/>
          </p:cNvPicPr>
          <p:nvPr/>
        </p:nvPicPr>
        <p:blipFill>
          <a:blip r:embed="rId2"/>
          <a:stretch>
            <a:fillRect/>
          </a:stretch>
        </p:blipFill>
        <p:spPr>
          <a:xfrm>
            <a:off x="623708" y="905032"/>
            <a:ext cx="4121258" cy="4619840"/>
          </a:xfrm>
          <a:prstGeom prst="rect">
            <a:avLst/>
          </a:prstGeom>
        </p:spPr>
      </p:pic>
      <p:sp>
        <p:nvSpPr>
          <p:cNvPr id="6" name="Rectangle 5">
            <a:extLst>
              <a:ext uri="{FF2B5EF4-FFF2-40B4-BE49-F238E27FC236}">
                <a16:creationId xmlns:a16="http://schemas.microsoft.com/office/drawing/2014/main" id="{C8CD3BEB-8AC1-46B5-8BC9-43B1FF5C654A}"/>
              </a:ext>
            </a:extLst>
          </p:cNvPr>
          <p:cNvSpPr/>
          <p:nvPr/>
        </p:nvSpPr>
        <p:spPr>
          <a:xfrm>
            <a:off x="300161" y="5834326"/>
            <a:ext cx="4930861" cy="923330"/>
          </a:xfrm>
          <a:prstGeom prst="rect">
            <a:avLst/>
          </a:prstGeom>
        </p:spPr>
        <p:txBody>
          <a:bodyPr wrap="square">
            <a:spAutoFit/>
          </a:bodyPr>
          <a:lstStyle/>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Rex C. Yung, Emily F. Boss, Tracheobronchial Endoscopy, </a:t>
            </a:r>
            <a:r>
              <a:rPr lang="de-DE" dirty="0">
                <a:latin typeface="Arial" panose="020B0604020202020204" pitchFamily="34" charset="0"/>
                <a:cs typeface="Arial" panose="020B0604020202020204" pitchFamily="34" charset="0"/>
              </a:rPr>
              <a:t>Figure 75-1. Tracheobronchial schema. Gen, generation.</a:t>
            </a:r>
            <a:endParaRPr lang="en-US" dirty="0">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E783313B-C77E-4108-9C7B-4B024B7B7613}"/>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20000"/>
                    </a14:imgEffect>
                  </a14:imgLayer>
                </a14:imgProps>
              </a:ext>
            </a:extLst>
          </a:blip>
          <a:srcRect l="12060" b="13377"/>
          <a:stretch/>
        </p:blipFill>
        <p:spPr>
          <a:xfrm>
            <a:off x="6895070" y="78496"/>
            <a:ext cx="3446508" cy="3350504"/>
          </a:xfrm>
          <a:prstGeom prst="rect">
            <a:avLst/>
          </a:prstGeom>
        </p:spPr>
      </p:pic>
      <p:sp>
        <p:nvSpPr>
          <p:cNvPr id="10" name="TextBox 9">
            <a:extLst>
              <a:ext uri="{FF2B5EF4-FFF2-40B4-BE49-F238E27FC236}">
                <a16:creationId xmlns:a16="http://schemas.microsoft.com/office/drawing/2014/main" id="{5192AC6A-5D5E-4E60-8844-E1A39D1B24CB}"/>
              </a:ext>
            </a:extLst>
          </p:cNvPr>
          <p:cNvSpPr txBox="1"/>
          <p:nvPr/>
        </p:nvSpPr>
        <p:spPr>
          <a:xfrm>
            <a:off x="5695200" y="2627146"/>
            <a:ext cx="1399121" cy="646331"/>
          </a:xfrm>
          <a:prstGeom prst="rect">
            <a:avLst/>
          </a:prstGeom>
          <a:solidFill>
            <a:schemeClr val="bg1"/>
          </a:solidFill>
          <a:ln>
            <a:noFill/>
          </a:ln>
        </p:spPr>
        <p:txBody>
          <a:bodyPr wrap="square" rtlCol="0">
            <a:spAutoFit/>
          </a:bodyPr>
          <a:lstStyle/>
          <a:p>
            <a:r>
              <a:rPr lang="en-US" altLang="zh-CN" b="1" dirty="0">
                <a:solidFill>
                  <a:srgbClr val="00B050"/>
                </a:solidFill>
                <a:latin typeface="Arial" panose="020B0604020202020204" pitchFamily="34" charset="0"/>
                <a:cs typeface="Arial" panose="020B0604020202020204" pitchFamily="34" charset="0"/>
              </a:rPr>
              <a:t>Tracheal bronchus</a:t>
            </a:r>
            <a:endParaRPr lang="en-US" b="1" dirty="0">
              <a:solidFill>
                <a:srgbClr val="00B050"/>
              </a:solidFill>
              <a:latin typeface="Arial" panose="020B0604020202020204" pitchFamily="34" charset="0"/>
              <a:cs typeface="Arial" panose="020B0604020202020204" pitchFamily="34" charset="0"/>
            </a:endParaRPr>
          </a:p>
        </p:txBody>
      </p:sp>
      <p:cxnSp>
        <p:nvCxnSpPr>
          <p:cNvPr id="9" name="Straight Arrow Connector 8">
            <a:extLst>
              <a:ext uri="{FF2B5EF4-FFF2-40B4-BE49-F238E27FC236}">
                <a16:creationId xmlns:a16="http://schemas.microsoft.com/office/drawing/2014/main" id="{03F07059-B805-40A3-8EFA-88A6BBCC6FED}"/>
              </a:ext>
            </a:extLst>
          </p:cNvPr>
          <p:cNvCxnSpPr>
            <a:cxnSpLocks/>
          </p:cNvCxnSpPr>
          <p:nvPr/>
        </p:nvCxnSpPr>
        <p:spPr>
          <a:xfrm flipH="1">
            <a:off x="6943469" y="2853389"/>
            <a:ext cx="974125" cy="0"/>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29F56171-6835-4EB1-93D1-A4308BB11A56}"/>
              </a:ext>
            </a:extLst>
          </p:cNvPr>
          <p:cNvSpPr txBox="1"/>
          <p:nvPr/>
        </p:nvSpPr>
        <p:spPr>
          <a:xfrm>
            <a:off x="10193957" y="2312527"/>
            <a:ext cx="1167714" cy="646331"/>
          </a:xfrm>
          <a:prstGeom prst="rect">
            <a:avLst/>
          </a:prstGeom>
          <a:solidFill>
            <a:schemeClr val="bg1"/>
          </a:solidFill>
          <a:ln>
            <a:noFill/>
          </a:ln>
        </p:spPr>
        <p:txBody>
          <a:bodyPr wrap="square" rtlCol="0">
            <a:spAutoFit/>
          </a:bodyPr>
          <a:lstStyle/>
          <a:p>
            <a:r>
              <a:rPr lang="en-US" altLang="zh-CN" b="1" dirty="0">
                <a:solidFill>
                  <a:srgbClr val="00B050"/>
                </a:solidFill>
                <a:latin typeface="Arial" panose="020B0604020202020204" pitchFamily="34" charset="0"/>
                <a:cs typeface="Arial" panose="020B0604020202020204" pitchFamily="34" charset="0"/>
              </a:rPr>
              <a:t>Pressure catheter</a:t>
            </a:r>
            <a:endParaRPr lang="en-US" b="1" dirty="0">
              <a:solidFill>
                <a:srgbClr val="00B050"/>
              </a:solidFill>
              <a:latin typeface="Arial" panose="020B0604020202020204" pitchFamily="34" charset="0"/>
              <a:cs typeface="Arial" panose="020B0604020202020204" pitchFamily="34" charset="0"/>
            </a:endParaRPr>
          </a:p>
        </p:txBody>
      </p:sp>
      <p:cxnSp>
        <p:nvCxnSpPr>
          <p:cNvPr id="15" name="Straight Arrow Connector 14">
            <a:extLst>
              <a:ext uri="{FF2B5EF4-FFF2-40B4-BE49-F238E27FC236}">
                <a16:creationId xmlns:a16="http://schemas.microsoft.com/office/drawing/2014/main" id="{2A744383-E517-4D90-9506-45287B9387A4}"/>
              </a:ext>
            </a:extLst>
          </p:cNvPr>
          <p:cNvCxnSpPr>
            <a:cxnSpLocks/>
          </p:cNvCxnSpPr>
          <p:nvPr/>
        </p:nvCxnSpPr>
        <p:spPr>
          <a:xfrm>
            <a:off x="8303741" y="2108719"/>
            <a:ext cx="1819165" cy="483265"/>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B47773F6-E570-4E74-941C-4758635D8BAF}"/>
              </a:ext>
            </a:extLst>
          </p:cNvPr>
          <p:cNvSpPr txBox="1"/>
          <p:nvPr/>
        </p:nvSpPr>
        <p:spPr>
          <a:xfrm>
            <a:off x="10122906" y="1483262"/>
            <a:ext cx="1309817" cy="646331"/>
          </a:xfrm>
          <a:prstGeom prst="rect">
            <a:avLst/>
          </a:prstGeom>
          <a:solidFill>
            <a:schemeClr val="bg1"/>
          </a:solidFill>
          <a:ln>
            <a:noFill/>
          </a:ln>
        </p:spPr>
        <p:txBody>
          <a:bodyPr wrap="square" rtlCol="0">
            <a:spAutoFit/>
          </a:bodyPr>
          <a:lstStyle/>
          <a:p>
            <a:r>
              <a:rPr lang="en-US" altLang="zh-CN" b="1" dirty="0">
                <a:solidFill>
                  <a:srgbClr val="00B050"/>
                </a:solidFill>
                <a:latin typeface="Arial" panose="020B0604020202020204" pitchFamily="34" charset="0"/>
                <a:cs typeface="Arial" panose="020B0604020202020204" pitchFamily="34" charset="0"/>
              </a:rPr>
              <a:t>Protective sheath</a:t>
            </a:r>
            <a:endParaRPr lang="en-US" b="1" dirty="0">
              <a:solidFill>
                <a:srgbClr val="00B050"/>
              </a:solidFill>
              <a:latin typeface="Arial" panose="020B0604020202020204" pitchFamily="34" charset="0"/>
              <a:cs typeface="Arial" panose="020B0604020202020204" pitchFamily="34" charset="0"/>
            </a:endParaRPr>
          </a:p>
        </p:txBody>
      </p:sp>
      <p:cxnSp>
        <p:nvCxnSpPr>
          <p:cNvPr id="21" name="Straight Arrow Connector 20">
            <a:extLst>
              <a:ext uri="{FF2B5EF4-FFF2-40B4-BE49-F238E27FC236}">
                <a16:creationId xmlns:a16="http://schemas.microsoft.com/office/drawing/2014/main" id="{1ED68938-2B0F-4824-8C33-2F3B09111E33}"/>
              </a:ext>
            </a:extLst>
          </p:cNvPr>
          <p:cNvCxnSpPr>
            <a:cxnSpLocks/>
          </p:cNvCxnSpPr>
          <p:nvPr/>
        </p:nvCxnSpPr>
        <p:spPr>
          <a:xfrm flipV="1">
            <a:off x="8618324" y="1798609"/>
            <a:ext cx="1494802" cy="0"/>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26" name="Picture 25">
            <a:extLst>
              <a:ext uri="{FF2B5EF4-FFF2-40B4-BE49-F238E27FC236}">
                <a16:creationId xmlns:a16="http://schemas.microsoft.com/office/drawing/2014/main" id="{F7C50CD7-E75D-4AD7-B20B-1DE23B36683D}"/>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20000"/>
                    </a14:imgEffect>
                  </a14:imgLayer>
                </a14:imgProps>
              </a:ext>
            </a:extLst>
          </a:blip>
          <a:stretch>
            <a:fillRect/>
          </a:stretch>
        </p:blipFill>
        <p:spPr>
          <a:xfrm>
            <a:off x="6960979" y="3549975"/>
            <a:ext cx="3202088" cy="3237470"/>
          </a:xfrm>
          <a:prstGeom prst="rect">
            <a:avLst/>
          </a:prstGeom>
        </p:spPr>
      </p:pic>
      <p:sp>
        <p:nvSpPr>
          <p:cNvPr id="27" name="TextBox 26">
            <a:extLst>
              <a:ext uri="{FF2B5EF4-FFF2-40B4-BE49-F238E27FC236}">
                <a16:creationId xmlns:a16="http://schemas.microsoft.com/office/drawing/2014/main" id="{063E3DA9-E3B3-4819-A8FA-D92FF827B0B1}"/>
              </a:ext>
            </a:extLst>
          </p:cNvPr>
          <p:cNvSpPr txBox="1"/>
          <p:nvPr/>
        </p:nvSpPr>
        <p:spPr>
          <a:xfrm>
            <a:off x="5695200" y="5734220"/>
            <a:ext cx="1265779" cy="369332"/>
          </a:xfrm>
          <a:prstGeom prst="rect">
            <a:avLst/>
          </a:prstGeom>
          <a:solidFill>
            <a:schemeClr val="bg1"/>
          </a:solidFill>
          <a:ln>
            <a:noFill/>
          </a:ln>
        </p:spPr>
        <p:txBody>
          <a:bodyPr wrap="square" rtlCol="0">
            <a:spAutoFit/>
          </a:bodyPr>
          <a:lstStyle/>
          <a:p>
            <a:r>
              <a:rPr lang="en-US" altLang="zh-CN" b="1" dirty="0">
                <a:solidFill>
                  <a:srgbClr val="00B050"/>
                </a:solidFill>
                <a:latin typeface="Arial" panose="020B0604020202020204" pitchFamily="34" charset="0"/>
                <a:cs typeface="Arial" panose="020B0604020202020204" pitchFamily="34" charset="0"/>
              </a:rPr>
              <a:t>Bronchi</a:t>
            </a:r>
            <a:endParaRPr lang="en-US" b="1" dirty="0">
              <a:solidFill>
                <a:srgbClr val="00B050"/>
              </a:solidFill>
              <a:latin typeface="Arial" panose="020B0604020202020204" pitchFamily="34" charset="0"/>
              <a:cs typeface="Arial" panose="020B0604020202020204" pitchFamily="34" charset="0"/>
            </a:endParaRPr>
          </a:p>
        </p:txBody>
      </p:sp>
      <p:cxnSp>
        <p:nvCxnSpPr>
          <p:cNvPr id="28" name="Straight Arrow Connector 27">
            <a:extLst>
              <a:ext uri="{FF2B5EF4-FFF2-40B4-BE49-F238E27FC236}">
                <a16:creationId xmlns:a16="http://schemas.microsoft.com/office/drawing/2014/main" id="{EE453841-EDB2-45FB-921A-4A1E337799A6}"/>
              </a:ext>
            </a:extLst>
          </p:cNvPr>
          <p:cNvCxnSpPr>
            <a:cxnSpLocks/>
          </p:cNvCxnSpPr>
          <p:nvPr/>
        </p:nvCxnSpPr>
        <p:spPr>
          <a:xfrm flipH="1">
            <a:off x="6840000" y="5918886"/>
            <a:ext cx="1077593" cy="0"/>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BC925261-4A4E-4D6B-AC07-842BCD9B7A3D}"/>
              </a:ext>
            </a:extLst>
          </p:cNvPr>
          <p:cNvSpPr txBox="1"/>
          <p:nvPr/>
        </p:nvSpPr>
        <p:spPr>
          <a:xfrm>
            <a:off x="5695200" y="4725958"/>
            <a:ext cx="1265779" cy="369332"/>
          </a:xfrm>
          <a:prstGeom prst="rect">
            <a:avLst/>
          </a:prstGeom>
          <a:solidFill>
            <a:schemeClr val="bg1"/>
          </a:solidFill>
          <a:ln>
            <a:noFill/>
          </a:ln>
        </p:spPr>
        <p:txBody>
          <a:bodyPr wrap="square" rtlCol="0">
            <a:spAutoFit/>
          </a:bodyPr>
          <a:lstStyle/>
          <a:p>
            <a:r>
              <a:rPr lang="en-US" altLang="zh-CN" b="1" dirty="0">
                <a:solidFill>
                  <a:srgbClr val="00B050"/>
                </a:solidFill>
                <a:latin typeface="Arial" panose="020B0604020202020204" pitchFamily="34" charset="0"/>
                <a:cs typeface="Arial" panose="020B0604020202020204" pitchFamily="34" charset="0"/>
              </a:rPr>
              <a:t>Bronchi</a:t>
            </a:r>
            <a:endParaRPr lang="en-US" b="1" dirty="0">
              <a:solidFill>
                <a:srgbClr val="00B050"/>
              </a:solidFill>
              <a:latin typeface="Arial" panose="020B0604020202020204" pitchFamily="34" charset="0"/>
              <a:cs typeface="Arial" panose="020B0604020202020204" pitchFamily="34" charset="0"/>
            </a:endParaRPr>
          </a:p>
        </p:txBody>
      </p:sp>
      <p:cxnSp>
        <p:nvCxnSpPr>
          <p:cNvPr id="32" name="Straight Arrow Connector 31">
            <a:extLst>
              <a:ext uri="{FF2B5EF4-FFF2-40B4-BE49-F238E27FC236}">
                <a16:creationId xmlns:a16="http://schemas.microsoft.com/office/drawing/2014/main" id="{775D4198-75A7-474F-8871-C4BDF8B6A2E2}"/>
              </a:ext>
            </a:extLst>
          </p:cNvPr>
          <p:cNvCxnSpPr>
            <a:cxnSpLocks/>
          </p:cNvCxnSpPr>
          <p:nvPr/>
        </p:nvCxnSpPr>
        <p:spPr>
          <a:xfrm flipH="1">
            <a:off x="6893735" y="4871181"/>
            <a:ext cx="773633" cy="0"/>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B57FA62E-74FE-44AD-BACA-51839D3FE6AE}"/>
              </a:ext>
            </a:extLst>
          </p:cNvPr>
          <p:cNvSpPr txBox="1"/>
          <p:nvPr/>
        </p:nvSpPr>
        <p:spPr>
          <a:xfrm>
            <a:off x="5609944" y="1273543"/>
            <a:ext cx="1399121" cy="369332"/>
          </a:xfrm>
          <a:prstGeom prst="rect">
            <a:avLst/>
          </a:prstGeom>
          <a:solidFill>
            <a:schemeClr val="bg1"/>
          </a:solidFill>
          <a:ln>
            <a:noFill/>
          </a:ln>
        </p:spPr>
        <p:txBody>
          <a:bodyPr wrap="square" rtlCol="0">
            <a:spAutoFit/>
          </a:bodyPr>
          <a:lstStyle/>
          <a:p>
            <a:r>
              <a:rPr lang="en-US" altLang="zh-CN" b="1" dirty="0">
                <a:solidFill>
                  <a:srgbClr val="00B050"/>
                </a:solidFill>
                <a:latin typeface="Arial" panose="020B0604020202020204" pitchFamily="34" charset="0"/>
                <a:cs typeface="Arial" panose="020B0604020202020204" pitchFamily="34" charset="0"/>
              </a:rPr>
              <a:t>Trachea</a:t>
            </a:r>
            <a:endParaRPr lang="en-US" b="1" dirty="0">
              <a:solidFill>
                <a:srgbClr val="00B050"/>
              </a:solidFill>
              <a:latin typeface="Arial" panose="020B0604020202020204" pitchFamily="34" charset="0"/>
              <a:cs typeface="Arial" panose="020B0604020202020204" pitchFamily="34" charset="0"/>
            </a:endParaRPr>
          </a:p>
        </p:txBody>
      </p:sp>
      <p:cxnSp>
        <p:nvCxnSpPr>
          <p:cNvPr id="36" name="Straight Arrow Connector 35">
            <a:extLst>
              <a:ext uri="{FF2B5EF4-FFF2-40B4-BE49-F238E27FC236}">
                <a16:creationId xmlns:a16="http://schemas.microsoft.com/office/drawing/2014/main" id="{9FA66205-3B17-484D-9538-F7CBA244E951}"/>
              </a:ext>
            </a:extLst>
          </p:cNvPr>
          <p:cNvCxnSpPr>
            <a:cxnSpLocks/>
          </p:cNvCxnSpPr>
          <p:nvPr/>
        </p:nvCxnSpPr>
        <p:spPr>
          <a:xfrm flipH="1" flipV="1">
            <a:off x="6893735" y="1461192"/>
            <a:ext cx="1023858" cy="0"/>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54289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EA4BDC2-F818-4AC5-913E-EB4A07EE0C89}"/>
              </a:ext>
            </a:extLst>
          </p:cNvPr>
          <p:cNvSpPr>
            <a:spLocks noGrp="1"/>
          </p:cNvSpPr>
          <p:nvPr>
            <p:ph type="title"/>
          </p:nvPr>
        </p:nvSpPr>
        <p:spPr>
          <a:xfrm>
            <a:off x="0" y="6088"/>
            <a:ext cx="8541971" cy="819890"/>
          </a:xfrm>
        </p:spPr>
        <p:txBody>
          <a:bodyPr/>
          <a:lstStyle/>
          <a:p>
            <a:r>
              <a:rPr lang="en-US" dirty="0"/>
              <a:t>Long-distance PB scan</a:t>
            </a:r>
          </a:p>
        </p:txBody>
      </p:sp>
      <p:pic>
        <p:nvPicPr>
          <p:cNvPr id="7" name="Picture 6">
            <a:extLst>
              <a:ext uri="{FF2B5EF4-FFF2-40B4-BE49-F238E27FC236}">
                <a16:creationId xmlns:a16="http://schemas.microsoft.com/office/drawing/2014/main" id="{E783313B-C77E-4108-9C7B-4B024B7B7613}"/>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20000"/>
                    </a14:imgEffect>
                  </a14:imgLayer>
                </a14:imgProps>
              </a:ext>
            </a:extLst>
          </a:blip>
          <a:srcRect l="12060" b="13377"/>
          <a:stretch/>
        </p:blipFill>
        <p:spPr>
          <a:xfrm>
            <a:off x="7368923" y="41910"/>
            <a:ext cx="3446508" cy="3350504"/>
          </a:xfrm>
          <a:prstGeom prst="rect">
            <a:avLst/>
          </a:prstGeom>
        </p:spPr>
      </p:pic>
      <p:sp>
        <p:nvSpPr>
          <p:cNvPr id="10" name="TextBox 9">
            <a:extLst>
              <a:ext uri="{FF2B5EF4-FFF2-40B4-BE49-F238E27FC236}">
                <a16:creationId xmlns:a16="http://schemas.microsoft.com/office/drawing/2014/main" id="{5192AC6A-5D5E-4E60-8844-E1A39D1B24CB}"/>
              </a:ext>
            </a:extLst>
          </p:cNvPr>
          <p:cNvSpPr txBox="1"/>
          <p:nvPr/>
        </p:nvSpPr>
        <p:spPr>
          <a:xfrm>
            <a:off x="6169053" y="2590560"/>
            <a:ext cx="1399121" cy="646331"/>
          </a:xfrm>
          <a:prstGeom prst="rect">
            <a:avLst/>
          </a:prstGeom>
          <a:solidFill>
            <a:schemeClr val="bg1"/>
          </a:solidFill>
          <a:ln>
            <a:noFill/>
          </a:ln>
        </p:spPr>
        <p:txBody>
          <a:bodyPr wrap="square" rtlCol="0">
            <a:spAutoFit/>
          </a:bodyPr>
          <a:lstStyle/>
          <a:p>
            <a:r>
              <a:rPr lang="en-US" altLang="zh-CN" b="1" dirty="0">
                <a:solidFill>
                  <a:srgbClr val="00B050"/>
                </a:solidFill>
                <a:latin typeface="Arial" panose="020B0604020202020204" pitchFamily="34" charset="0"/>
                <a:cs typeface="Arial" panose="020B0604020202020204" pitchFamily="34" charset="0"/>
              </a:rPr>
              <a:t>Tracheal bronchus</a:t>
            </a:r>
            <a:endParaRPr lang="en-US" b="1" dirty="0">
              <a:solidFill>
                <a:srgbClr val="00B050"/>
              </a:solidFill>
              <a:latin typeface="Arial" panose="020B0604020202020204" pitchFamily="34" charset="0"/>
              <a:cs typeface="Arial" panose="020B0604020202020204" pitchFamily="34" charset="0"/>
            </a:endParaRPr>
          </a:p>
        </p:txBody>
      </p:sp>
      <p:cxnSp>
        <p:nvCxnSpPr>
          <p:cNvPr id="9" name="Straight Arrow Connector 8">
            <a:extLst>
              <a:ext uri="{FF2B5EF4-FFF2-40B4-BE49-F238E27FC236}">
                <a16:creationId xmlns:a16="http://schemas.microsoft.com/office/drawing/2014/main" id="{03F07059-B805-40A3-8EFA-88A6BBCC6FED}"/>
              </a:ext>
            </a:extLst>
          </p:cNvPr>
          <p:cNvCxnSpPr>
            <a:cxnSpLocks/>
          </p:cNvCxnSpPr>
          <p:nvPr/>
        </p:nvCxnSpPr>
        <p:spPr>
          <a:xfrm flipH="1">
            <a:off x="7417322" y="2816803"/>
            <a:ext cx="974125" cy="0"/>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29F56171-6835-4EB1-93D1-A4308BB11A56}"/>
              </a:ext>
            </a:extLst>
          </p:cNvPr>
          <p:cNvSpPr txBox="1"/>
          <p:nvPr/>
        </p:nvSpPr>
        <p:spPr>
          <a:xfrm>
            <a:off x="10667810" y="2275941"/>
            <a:ext cx="1167714" cy="646331"/>
          </a:xfrm>
          <a:prstGeom prst="rect">
            <a:avLst/>
          </a:prstGeom>
          <a:solidFill>
            <a:schemeClr val="bg1"/>
          </a:solidFill>
          <a:ln>
            <a:noFill/>
          </a:ln>
        </p:spPr>
        <p:txBody>
          <a:bodyPr wrap="square" rtlCol="0">
            <a:spAutoFit/>
          </a:bodyPr>
          <a:lstStyle/>
          <a:p>
            <a:r>
              <a:rPr lang="en-US" altLang="zh-CN" b="1" dirty="0">
                <a:solidFill>
                  <a:srgbClr val="00B050"/>
                </a:solidFill>
                <a:latin typeface="Arial" panose="020B0604020202020204" pitchFamily="34" charset="0"/>
                <a:cs typeface="Arial" panose="020B0604020202020204" pitchFamily="34" charset="0"/>
              </a:rPr>
              <a:t>Pressure catheter</a:t>
            </a:r>
            <a:endParaRPr lang="en-US" b="1" dirty="0">
              <a:solidFill>
                <a:srgbClr val="00B050"/>
              </a:solidFill>
              <a:latin typeface="Arial" panose="020B0604020202020204" pitchFamily="34" charset="0"/>
              <a:cs typeface="Arial" panose="020B0604020202020204" pitchFamily="34" charset="0"/>
            </a:endParaRPr>
          </a:p>
        </p:txBody>
      </p:sp>
      <p:cxnSp>
        <p:nvCxnSpPr>
          <p:cNvPr id="15" name="Straight Arrow Connector 14">
            <a:extLst>
              <a:ext uri="{FF2B5EF4-FFF2-40B4-BE49-F238E27FC236}">
                <a16:creationId xmlns:a16="http://schemas.microsoft.com/office/drawing/2014/main" id="{2A744383-E517-4D90-9506-45287B9387A4}"/>
              </a:ext>
            </a:extLst>
          </p:cNvPr>
          <p:cNvCxnSpPr>
            <a:cxnSpLocks/>
          </p:cNvCxnSpPr>
          <p:nvPr/>
        </p:nvCxnSpPr>
        <p:spPr>
          <a:xfrm>
            <a:off x="8777594" y="2072133"/>
            <a:ext cx="1819165" cy="483265"/>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B47773F6-E570-4E74-941C-4758635D8BAF}"/>
              </a:ext>
            </a:extLst>
          </p:cNvPr>
          <p:cNvSpPr txBox="1"/>
          <p:nvPr/>
        </p:nvSpPr>
        <p:spPr>
          <a:xfrm>
            <a:off x="10596759" y="1446676"/>
            <a:ext cx="1309817" cy="646331"/>
          </a:xfrm>
          <a:prstGeom prst="rect">
            <a:avLst/>
          </a:prstGeom>
          <a:solidFill>
            <a:schemeClr val="bg1"/>
          </a:solidFill>
          <a:ln>
            <a:noFill/>
          </a:ln>
        </p:spPr>
        <p:txBody>
          <a:bodyPr wrap="square" rtlCol="0">
            <a:spAutoFit/>
          </a:bodyPr>
          <a:lstStyle/>
          <a:p>
            <a:r>
              <a:rPr lang="en-US" altLang="zh-CN" b="1" dirty="0">
                <a:solidFill>
                  <a:srgbClr val="00B050"/>
                </a:solidFill>
                <a:latin typeface="Arial" panose="020B0604020202020204" pitchFamily="34" charset="0"/>
                <a:cs typeface="Arial" panose="020B0604020202020204" pitchFamily="34" charset="0"/>
              </a:rPr>
              <a:t>Protective sheath</a:t>
            </a:r>
            <a:endParaRPr lang="en-US" b="1" dirty="0">
              <a:solidFill>
                <a:srgbClr val="00B050"/>
              </a:solidFill>
              <a:latin typeface="Arial" panose="020B0604020202020204" pitchFamily="34" charset="0"/>
              <a:cs typeface="Arial" panose="020B0604020202020204" pitchFamily="34" charset="0"/>
            </a:endParaRPr>
          </a:p>
        </p:txBody>
      </p:sp>
      <p:cxnSp>
        <p:nvCxnSpPr>
          <p:cNvPr id="21" name="Straight Arrow Connector 20">
            <a:extLst>
              <a:ext uri="{FF2B5EF4-FFF2-40B4-BE49-F238E27FC236}">
                <a16:creationId xmlns:a16="http://schemas.microsoft.com/office/drawing/2014/main" id="{1ED68938-2B0F-4824-8C33-2F3B09111E33}"/>
              </a:ext>
            </a:extLst>
          </p:cNvPr>
          <p:cNvCxnSpPr>
            <a:cxnSpLocks/>
          </p:cNvCxnSpPr>
          <p:nvPr/>
        </p:nvCxnSpPr>
        <p:spPr>
          <a:xfrm flipV="1">
            <a:off x="9092177" y="1762023"/>
            <a:ext cx="1494802" cy="0"/>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26" name="Picture 25">
            <a:extLst>
              <a:ext uri="{FF2B5EF4-FFF2-40B4-BE49-F238E27FC236}">
                <a16:creationId xmlns:a16="http://schemas.microsoft.com/office/drawing/2014/main" id="{F7C50CD7-E75D-4AD7-B20B-1DE23B36683D}"/>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20000"/>
                    </a14:imgEffect>
                  </a14:imgLayer>
                </a14:imgProps>
              </a:ext>
            </a:extLst>
          </a:blip>
          <a:stretch>
            <a:fillRect/>
          </a:stretch>
        </p:blipFill>
        <p:spPr>
          <a:xfrm>
            <a:off x="7434832" y="3513389"/>
            <a:ext cx="3202088" cy="3237470"/>
          </a:xfrm>
          <a:prstGeom prst="rect">
            <a:avLst/>
          </a:prstGeom>
        </p:spPr>
      </p:pic>
      <p:sp>
        <p:nvSpPr>
          <p:cNvPr id="27" name="TextBox 26">
            <a:extLst>
              <a:ext uri="{FF2B5EF4-FFF2-40B4-BE49-F238E27FC236}">
                <a16:creationId xmlns:a16="http://schemas.microsoft.com/office/drawing/2014/main" id="{063E3DA9-E3B3-4819-A8FA-D92FF827B0B1}"/>
              </a:ext>
            </a:extLst>
          </p:cNvPr>
          <p:cNvSpPr txBox="1"/>
          <p:nvPr/>
        </p:nvSpPr>
        <p:spPr>
          <a:xfrm>
            <a:off x="6169052" y="5697634"/>
            <a:ext cx="1265779" cy="369332"/>
          </a:xfrm>
          <a:prstGeom prst="rect">
            <a:avLst/>
          </a:prstGeom>
          <a:solidFill>
            <a:schemeClr val="bg1"/>
          </a:solidFill>
          <a:ln>
            <a:noFill/>
          </a:ln>
        </p:spPr>
        <p:txBody>
          <a:bodyPr wrap="square" rtlCol="0">
            <a:spAutoFit/>
          </a:bodyPr>
          <a:lstStyle/>
          <a:p>
            <a:r>
              <a:rPr lang="en-US" altLang="zh-CN" b="1" dirty="0">
                <a:solidFill>
                  <a:srgbClr val="00B050"/>
                </a:solidFill>
                <a:latin typeface="Arial" panose="020B0604020202020204" pitchFamily="34" charset="0"/>
                <a:cs typeface="Arial" panose="020B0604020202020204" pitchFamily="34" charset="0"/>
              </a:rPr>
              <a:t>Bronchi</a:t>
            </a:r>
            <a:endParaRPr lang="en-US" b="1" dirty="0">
              <a:solidFill>
                <a:srgbClr val="00B050"/>
              </a:solidFill>
              <a:latin typeface="Arial" panose="020B0604020202020204" pitchFamily="34" charset="0"/>
              <a:cs typeface="Arial" panose="020B0604020202020204" pitchFamily="34" charset="0"/>
            </a:endParaRPr>
          </a:p>
        </p:txBody>
      </p:sp>
      <p:cxnSp>
        <p:nvCxnSpPr>
          <p:cNvPr id="28" name="Straight Arrow Connector 27">
            <a:extLst>
              <a:ext uri="{FF2B5EF4-FFF2-40B4-BE49-F238E27FC236}">
                <a16:creationId xmlns:a16="http://schemas.microsoft.com/office/drawing/2014/main" id="{EE453841-EDB2-45FB-921A-4A1E337799A6}"/>
              </a:ext>
            </a:extLst>
          </p:cNvPr>
          <p:cNvCxnSpPr>
            <a:cxnSpLocks/>
          </p:cNvCxnSpPr>
          <p:nvPr/>
        </p:nvCxnSpPr>
        <p:spPr>
          <a:xfrm flipH="1">
            <a:off x="7313853" y="5882300"/>
            <a:ext cx="1077593" cy="0"/>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BC925261-4A4E-4D6B-AC07-842BCD9B7A3D}"/>
              </a:ext>
            </a:extLst>
          </p:cNvPr>
          <p:cNvSpPr txBox="1"/>
          <p:nvPr/>
        </p:nvSpPr>
        <p:spPr>
          <a:xfrm>
            <a:off x="6169053" y="4689372"/>
            <a:ext cx="1265779" cy="369332"/>
          </a:xfrm>
          <a:prstGeom prst="rect">
            <a:avLst/>
          </a:prstGeom>
          <a:solidFill>
            <a:schemeClr val="bg1"/>
          </a:solidFill>
          <a:ln>
            <a:noFill/>
          </a:ln>
        </p:spPr>
        <p:txBody>
          <a:bodyPr wrap="square" rtlCol="0">
            <a:spAutoFit/>
          </a:bodyPr>
          <a:lstStyle/>
          <a:p>
            <a:r>
              <a:rPr lang="en-US" altLang="zh-CN" b="1" dirty="0">
                <a:solidFill>
                  <a:srgbClr val="00B050"/>
                </a:solidFill>
                <a:latin typeface="Arial" panose="020B0604020202020204" pitchFamily="34" charset="0"/>
                <a:cs typeface="Arial" panose="020B0604020202020204" pitchFamily="34" charset="0"/>
              </a:rPr>
              <a:t>Bronchi</a:t>
            </a:r>
            <a:endParaRPr lang="en-US" b="1" dirty="0">
              <a:solidFill>
                <a:srgbClr val="00B050"/>
              </a:solidFill>
              <a:latin typeface="Arial" panose="020B0604020202020204" pitchFamily="34" charset="0"/>
              <a:cs typeface="Arial" panose="020B0604020202020204" pitchFamily="34" charset="0"/>
            </a:endParaRPr>
          </a:p>
        </p:txBody>
      </p:sp>
      <p:cxnSp>
        <p:nvCxnSpPr>
          <p:cNvPr id="32" name="Straight Arrow Connector 31">
            <a:extLst>
              <a:ext uri="{FF2B5EF4-FFF2-40B4-BE49-F238E27FC236}">
                <a16:creationId xmlns:a16="http://schemas.microsoft.com/office/drawing/2014/main" id="{775D4198-75A7-474F-8871-C4BDF8B6A2E2}"/>
              </a:ext>
            </a:extLst>
          </p:cNvPr>
          <p:cNvCxnSpPr>
            <a:cxnSpLocks/>
          </p:cNvCxnSpPr>
          <p:nvPr/>
        </p:nvCxnSpPr>
        <p:spPr>
          <a:xfrm flipH="1">
            <a:off x="7367588" y="4834595"/>
            <a:ext cx="773633" cy="0"/>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B57FA62E-74FE-44AD-BACA-51839D3FE6AE}"/>
              </a:ext>
            </a:extLst>
          </p:cNvPr>
          <p:cNvSpPr txBox="1"/>
          <p:nvPr/>
        </p:nvSpPr>
        <p:spPr>
          <a:xfrm>
            <a:off x="6083797" y="1236957"/>
            <a:ext cx="1399121" cy="369332"/>
          </a:xfrm>
          <a:prstGeom prst="rect">
            <a:avLst/>
          </a:prstGeom>
          <a:solidFill>
            <a:schemeClr val="bg1"/>
          </a:solidFill>
          <a:ln>
            <a:noFill/>
          </a:ln>
        </p:spPr>
        <p:txBody>
          <a:bodyPr wrap="square" rtlCol="0">
            <a:spAutoFit/>
          </a:bodyPr>
          <a:lstStyle/>
          <a:p>
            <a:r>
              <a:rPr lang="en-US" altLang="zh-CN" b="1" dirty="0">
                <a:solidFill>
                  <a:srgbClr val="00B050"/>
                </a:solidFill>
                <a:latin typeface="Arial" panose="020B0604020202020204" pitchFamily="34" charset="0"/>
                <a:cs typeface="Arial" panose="020B0604020202020204" pitchFamily="34" charset="0"/>
              </a:rPr>
              <a:t>Trachea</a:t>
            </a:r>
            <a:endParaRPr lang="en-US" b="1" dirty="0">
              <a:solidFill>
                <a:srgbClr val="00B050"/>
              </a:solidFill>
              <a:latin typeface="Arial" panose="020B0604020202020204" pitchFamily="34" charset="0"/>
              <a:cs typeface="Arial" panose="020B0604020202020204" pitchFamily="34" charset="0"/>
            </a:endParaRPr>
          </a:p>
        </p:txBody>
      </p:sp>
      <p:cxnSp>
        <p:nvCxnSpPr>
          <p:cNvPr id="36" name="Straight Arrow Connector 35">
            <a:extLst>
              <a:ext uri="{FF2B5EF4-FFF2-40B4-BE49-F238E27FC236}">
                <a16:creationId xmlns:a16="http://schemas.microsoft.com/office/drawing/2014/main" id="{9FA66205-3B17-484D-9538-F7CBA244E951}"/>
              </a:ext>
            </a:extLst>
          </p:cNvPr>
          <p:cNvCxnSpPr>
            <a:cxnSpLocks/>
          </p:cNvCxnSpPr>
          <p:nvPr/>
        </p:nvCxnSpPr>
        <p:spPr>
          <a:xfrm flipH="1" flipV="1">
            <a:off x="7367588" y="1424606"/>
            <a:ext cx="1023858" cy="0"/>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19" name="3Drecon_conj2">
            <a:hlinkClick r:id="" action="ppaction://media"/>
            <a:extLst>
              <a:ext uri="{FF2B5EF4-FFF2-40B4-BE49-F238E27FC236}">
                <a16:creationId xmlns:a16="http://schemas.microsoft.com/office/drawing/2014/main" id="{469C4CC3-2502-4474-A734-972731CCBE44}"/>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8"/>
          <a:srcRect l="19368" t="10880" r="37414" b="2682"/>
          <a:stretch/>
        </p:blipFill>
        <p:spPr>
          <a:xfrm>
            <a:off x="583013" y="977337"/>
            <a:ext cx="4972805" cy="5424743"/>
          </a:xfrm>
          <a:prstGeom prst="rect">
            <a:avLst/>
          </a:prstGeom>
        </p:spPr>
      </p:pic>
      <p:cxnSp>
        <p:nvCxnSpPr>
          <p:cNvPr id="22" name="Straight Arrow Connector 21">
            <a:extLst>
              <a:ext uri="{FF2B5EF4-FFF2-40B4-BE49-F238E27FC236}">
                <a16:creationId xmlns:a16="http://schemas.microsoft.com/office/drawing/2014/main" id="{E01FD818-5D20-4A46-A103-524F4220ECC8}"/>
              </a:ext>
            </a:extLst>
          </p:cNvPr>
          <p:cNvCxnSpPr/>
          <p:nvPr/>
        </p:nvCxnSpPr>
        <p:spPr>
          <a:xfrm>
            <a:off x="4424917" y="1118285"/>
            <a:ext cx="0" cy="5120640"/>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CEF0523-0CB1-4B4D-A112-394020013D1D}"/>
              </a:ext>
            </a:extLst>
          </p:cNvPr>
          <p:cNvCxnSpPr/>
          <p:nvPr/>
        </p:nvCxnSpPr>
        <p:spPr>
          <a:xfrm>
            <a:off x="4188073" y="1079155"/>
            <a:ext cx="457200" cy="0"/>
          </a:xfrm>
          <a:prstGeom prst="straightConnector1">
            <a:avLst/>
          </a:prstGeom>
          <a:ln w="19050">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40D8A3FA-B402-4223-8AA6-0FF0721A69FB}"/>
              </a:ext>
            </a:extLst>
          </p:cNvPr>
          <p:cNvCxnSpPr/>
          <p:nvPr/>
        </p:nvCxnSpPr>
        <p:spPr>
          <a:xfrm>
            <a:off x="4192187" y="6259518"/>
            <a:ext cx="457200" cy="0"/>
          </a:xfrm>
          <a:prstGeom prst="straightConnector1">
            <a:avLst/>
          </a:prstGeom>
          <a:ln w="19050">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65B66AAA-C97E-47BE-8B2D-B7876A5547C9}"/>
              </a:ext>
            </a:extLst>
          </p:cNvPr>
          <p:cNvSpPr txBox="1"/>
          <p:nvPr/>
        </p:nvSpPr>
        <p:spPr>
          <a:xfrm>
            <a:off x="4416673" y="3263554"/>
            <a:ext cx="1043876" cy="369332"/>
          </a:xfrm>
          <a:prstGeom prst="rect">
            <a:avLst/>
          </a:prstGeom>
          <a:noFill/>
        </p:spPr>
        <p:txBody>
          <a:bodyPr wrap="none" rtlCol="0">
            <a:spAutoFit/>
          </a:bodyPr>
          <a:lstStyle/>
          <a:p>
            <a:r>
              <a:rPr lang="en-US" dirty="0">
                <a:solidFill>
                  <a:schemeClr val="bg1"/>
                </a:solidFill>
                <a:latin typeface="Arial" panose="020B0604020202020204" pitchFamily="34" charset="0"/>
                <a:cs typeface="Arial" panose="020B0604020202020204" pitchFamily="34" charset="0"/>
              </a:rPr>
              <a:t>100 mm</a:t>
            </a:r>
          </a:p>
        </p:txBody>
      </p:sp>
      <p:cxnSp>
        <p:nvCxnSpPr>
          <p:cNvPr id="29" name="Straight Arrow Connector 28">
            <a:extLst>
              <a:ext uri="{FF2B5EF4-FFF2-40B4-BE49-F238E27FC236}">
                <a16:creationId xmlns:a16="http://schemas.microsoft.com/office/drawing/2014/main" id="{E722FBC3-0DE8-4146-B475-52F859928B18}"/>
              </a:ext>
            </a:extLst>
          </p:cNvPr>
          <p:cNvCxnSpPr>
            <a:cxnSpLocks/>
          </p:cNvCxnSpPr>
          <p:nvPr/>
        </p:nvCxnSpPr>
        <p:spPr>
          <a:xfrm flipH="1">
            <a:off x="1597566" y="2041178"/>
            <a:ext cx="619888" cy="0"/>
          </a:xfrm>
          <a:prstGeom prst="straightConnector1">
            <a:avLst/>
          </a:prstGeom>
          <a:ln w="19050">
            <a:solidFill>
              <a:schemeClr val="bg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5FBF3665-3549-43A2-B49C-4635CBAB859A}"/>
              </a:ext>
            </a:extLst>
          </p:cNvPr>
          <p:cNvSpPr txBox="1"/>
          <p:nvPr/>
        </p:nvSpPr>
        <p:spPr>
          <a:xfrm>
            <a:off x="583013" y="1856512"/>
            <a:ext cx="1056764" cy="369332"/>
          </a:xfrm>
          <a:prstGeom prst="rect">
            <a:avLst/>
          </a:prstGeom>
          <a:noFill/>
        </p:spPr>
        <p:txBody>
          <a:bodyPr wrap="none" rtlCol="0">
            <a:spAutoFit/>
          </a:bodyPr>
          <a:lstStyle/>
          <a:p>
            <a:r>
              <a:rPr lang="en-US" altLang="zh-CN" dirty="0">
                <a:solidFill>
                  <a:schemeClr val="bg1"/>
                </a:solidFill>
                <a:latin typeface="Arial" panose="020B0604020202020204" pitchFamily="34" charset="0"/>
                <a:cs typeface="Arial" panose="020B0604020202020204" pitchFamily="34" charset="0"/>
              </a:rPr>
              <a:t>Trachea</a:t>
            </a:r>
            <a:endParaRPr lang="en-US" dirty="0">
              <a:solidFill>
                <a:schemeClr val="bg1"/>
              </a:solidFill>
              <a:latin typeface="Arial" panose="020B0604020202020204" pitchFamily="34" charset="0"/>
              <a:cs typeface="Arial" panose="020B0604020202020204" pitchFamily="34" charset="0"/>
            </a:endParaRPr>
          </a:p>
        </p:txBody>
      </p:sp>
      <p:cxnSp>
        <p:nvCxnSpPr>
          <p:cNvPr id="33" name="Straight Arrow Connector 32">
            <a:extLst>
              <a:ext uri="{FF2B5EF4-FFF2-40B4-BE49-F238E27FC236}">
                <a16:creationId xmlns:a16="http://schemas.microsoft.com/office/drawing/2014/main" id="{3558975C-7992-4697-A16F-99449F113C46}"/>
              </a:ext>
            </a:extLst>
          </p:cNvPr>
          <p:cNvCxnSpPr>
            <a:cxnSpLocks/>
          </p:cNvCxnSpPr>
          <p:nvPr/>
        </p:nvCxnSpPr>
        <p:spPr>
          <a:xfrm flipH="1">
            <a:off x="1585210" y="3065266"/>
            <a:ext cx="619888" cy="0"/>
          </a:xfrm>
          <a:prstGeom prst="straightConnector1">
            <a:avLst/>
          </a:prstGeom>
          <a:ln w="19050">
            <a:solidFill>
              <a:schemeClr val="bg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F6D2C060-F8D3-4451-9446-511BCECA5E4D}"/>
              </a:ext>
            </a:extLst>
          </p:cNvPr>
          <p:cNvSpPr txBox="1"/>
          <p:nvPr/>
        </p:nvSpPr>
        <p:spPr>
          <a:xfrm>
            <a:off x="667032" y="2854701"/>
            <a:ext cx="1505540" cy="646331"/>
          </a:xfrm>
          <a:prstGeom prst="rect">
            <a:avLst/>
          </a:prstGeom>
          <a:noFill/>
        </p:spPr>
        <p:txBody>
          <a:bodyPr wrap="none" rtlCol="0">
            <a:spAutoFit/>
          </a:bodyPr>
          <a:lstStyle/>
          <a:p>
            <a:r>
              <a:rPr lang="en-US" dirty="0">
                <a:solidFill>
                  <a:schemeClr val="bg1"/>
                </a:solidFill>
                <a:latin typeface="Arial" panose="020B0604020202020204" pitchFamily="34" charset="0"/>
                <a:cs typeface="Arial" panose="020B0604020202020204" pitchFamily="34" charset="0"/>
              </a:rPr>
              <a:t>Right</a:t>
            </a:r>
          </a:p>
          <a:p>
            <a:r>
              <a:rPr lang="en-US" dirty="0">
                <a:solidFill>
                  <a:schemeClr val="bg1"/>
                </a:solidFill>
                <a:latin typeface="Arial" panose="020B0604020202020204" pitchFamily="34" charset="0"/>
                <a:cs typeface="Arial" panose="020B0604020202020204" pitchFamily="34" charset="0"/>
              </a:rPr>
              <a:t>main bronchi</a:t>
            </a:r>
          </a:p>
        </p:txBody>
      </p:sp>
      <p:cxnSp>
        <p:nvCxnSpPr>
          <p:cNvPr id="37" name="Straight Arrow Connector 36">
            <a:extLst>
              <a:ext uri="{FF2B5EF4-FFF2-40B4-BE49-F238E27FC236}">
                <a16:creationId xmlns:a16="http://schemas.microsoft.com/office/drawing/2014/main" id="{84C4653F-230C-44CB-B130-7DE1DAAEBB23}"/>
              </a:ext>
            </a:extLst>
          </p:cNvPr>
          <p:cNvCxnSpPr>
            <a:cxnSpLocks/>
          </p:cNvCxnSpPr>
          <p:nvPr/>
        </p:nvCxnSpPr>
        <p:spPr>
          <a:xfrm flipH="1">
            <a:off x="1644939" y="1096473"/>
            <a:ext cx="619888" cy="0"/>
          </a:xfrm>
          <a:prstGeom prst="straightConnector1">
            <a:avLst/>
          </a:prstGeom>
          <a:ln w="19050">
            <a:solidFill>
              <a:schemeClr val="bg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32E450B5-932F-4D32-A2D9-DC08EA89FE96}"/>
              </a:ext>
            </a:extLst>
          </p:cNvPr>
          <p:cNvSpPr txBox="1"/>
          <p:nvPr/>
        </p:nvSpPr>
        <p:spPr>
          <a:xfrm>
            <a:off x="618031" y="948875"/>
            <a:ext cx="1133644" cy="646331"/>
          </a:xfrm>
          <a:prstGeom prst="rect">
            <a:avLst/>
          </a:prstGeom>
          <a:noFill/>
        </p:spPr>
        <p:txBody>
          <a:bodyPr wrap="none" rtlCol="0">
            <a:spAutoFit/>
          </a:bodyPr>
          <a:lstStyle/>
          <a:p>
            <a:r>
              <a:rPr lang="en-US" altLang="zh-CN" dirty="0">
                <a:solidFill>
                  <a:schemeClr val="bg1"/>
                </a:solidFill>
                <a:latin typeface="Arial" panose="020B0604020202020204" pitchFamily="34" charset="0"/>
                <a:cs typeface="Arial" panose="020B0604020202020204" pitchFamily="34" charset="0"/>
              </a:rPr>
              <a:t>Tracheal </a:t>
            </a:r>
          </a:p>
          <a:p>
            <a:r>
              <a:rPr lang="en-US" altLang="zh-CN" dirty="0">
                <a:solidFill>
                  <a:schemeClr val="bg1"/>
                </a:solidFill>
                <a:latin typeface="Arial" panose="020B0604020202020204" pitchFamily="34" charset="0"/>
                <a:cs typeface="Arial" panose="020B0604020202020204" pitchFamily="34" charset="0"/>
              </a:rPr>
              <a:t>bronchus</a:t>
            </a:r>
            <a:endParaRPr lang="en-US"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63260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000"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19"/>
                </p:tgtEl>
              </p:cMediaNode>
            </p:vide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E7B7611-A297-411D-AEF0-D821D818CC5C}"/>
              </a:ext>
            </a:extLst>
          </p:cNvPr>
          <p:cNvPicPr>
            <a:picLocks noChangeAspect="1"/>
          </p:cNvPicPr>
          <p:nvPr/>
        </p:nvPicPr>
        <p:blipFill>
          <a:blip r:embed="rId3"/>
          <a:stretch>
            <a:fillRect/>
          </a:stretch>
        </p:blipFill>
        <p:spPr>
          <a:xfrm>
            <a:off x="2347405" y="1609729"/>
            <a:ext cx="1466850" cy="5076825"/>
          </a:xfrm>
          <a:prstGeom prst="rect">
            <a:avLst/>
          </a:prstGeom>
        </p:spPr>
      </p:pic>
      <p:pic>
        <p:nvPicPr>
          <p:cNvPr id="9" name="Picture 8">
            <a:extLst>
              <a:ext uri="{FF2B5EF4-FFF2-40B4-BE49-F238E27FC236}">
                <a16:creationId xmlns:a16="http://schemas.microsoft.com/office/drawing/2014/main" id="{7F23B09F-77A3-4FFC-AC45-3FB71944E714}"/>
              </a:ext>
            </a:extLst>
          </p:cNvPr>
          <p:cNvPicPr>
            <a:picLocks noChangeAspect="1"/>
          </p:cNvPicPr>
          <p:nvPr/>
        </p:nvPicPr>
        <p:blipFill>
          <a:blip r:embed="rId4"/>
          <a:stretch>
            <a:fillRect/>
          </a:stretch>
        </p:blipFill>
        <p:spPr>
          <a:xfrm>
            <a:off x="569759" y="1451441"/>
            <a:ext cx="1704975" cy="5238750"/>
          </a:xfrm>
          <a:prstGeom prst="rect">
            <a:avLst/>
          </a:prstGeom>
        </p:spPr>
      </p:pic>
      <p:pic>
        <p:nvPicPr>
          <p:cNvPr id="1026" name="Picture 2" descr="https://attachment.outlook.office.net/owa/ruofei@email.unc.edu/service.svc/s/GetFileAttachment?id=AAMkADkwM2EwMzFkLTIyZjUtNDFmYi1hODdlLWJiM2JiOTA1ZmJhNgBGAAAAAAD914JIUji3QonVSRNzZSMFBwB9Iu9y3wa2S5n6F24Pu%2B1gAAAAW7CHAAAeQqBhnR3PQZeRigr9vLejAADFWWRzAAABEgAQAHXDTmKeDopNjVsF4P8MQPY%3D&amp;X-OWA-CANARY=HUk6hOrOmkiXan4sUuX727DB4CJEk9UYH-2AMyuQqh0qPrH1IeaTU4sMU80WHr4jYk-VwvzwXQs.&amp;token=eyJ0eXAiOiJKV1QiLCJhbGciOiJSUzI1NiIsIng1dCI6ImVuaDlCSnJWUFU1aWpWMXFqWmpWLWZMMmJjbyJ9.eyJ2ZXIiOiJFeGNoYW5nZS5DYWxsYmFjay5WMSIsImFwcGN0eHNlbmRlciI6Ik93YURvd25sb2FkQDU4YjNkNTRmLTE2YzktNDJkMy1hZjA4LTFmY2FiZDA5NTY2NiIsImFwcGN0eCI6IntcIm1zZXhjaHByb3RcIjpcIm93YVwiLFwicHJpbWFyeXNpZFwiOlwiUy0xLTUtMjEtMTE0ODU2MDYyMy0xNzQyMjEwMTkzLTMyNjM2MTM3NDMtMzI0NjkyNTFcIixcInB1aWRcIjpcIjExNTM5MDY2NjA4NTE3MjA1MjRcIixcIm9pZFwiOlwiMzQ3ZjdiODUtZGM5My00ZTM0LThlNTItZDAzOTk4NjMyZWU1XCIsXCJzY29wZVwiOlwiT3dhRG93bmxvYWRcIn0iLCJpc3MiOiIwMDAwMDAwMi0wMDAwLTBmZjEtY2UwMC0wMDAwMDAwMDAwMDBANThiM2Q1NGYtMTZjOS00MmQzLWFmMDgtMWZjYWJkMDk1NjY2IiwiYXVkIjoiMDAwMDAwMDItMDAwMC0wZmYxLWNlMDAtMDAwMDAwMDAwMDAwL2F0dGFjaG1lbnQub3V0bG9vay5vZmZpY2UubmV0QDU4YjNkNTRmLTE2YzktNDJkMy1hZjA4LTFmY2FiZDA5NTY2NiIsImV4cCI6MTUyMjA4ODA2OCwibmJmIjoxNTIyMDg3NDY4fQ.AkNZkbgfObZ3Ji2xRCIWwXrFPD9Ad0nTASQBPyCtNG8OkR4AIfYgFwl50XN5IRLt90zTDclXmN8NNFOjUQOQefS1tP7hOiLk92hGAvpVf3ZAOzaWkRHKxlMhW0XQyDWaIvL0yFXIPiWYMsUwgcFBw0mbM0p0246mAL4KAPpQ4X38T8e_qGH_qIQ_fG7SuPbftOJUUw-e1fmw0X1aff_p1uxtJbpZnJr1UnpRrLODtdqvjdcfwufxMBvRkF02B_ZIFf8MqMCExDyzoxa0ZzRaC4xvkaH7zDFJOWDUsHoDRJSJyzQc19v8EVLfNoZa0XAtva6KAyEcSaphn1eQg7roSA&amp;owa=outlook.office365.com&amp;isImagePreview=True">
            <a:extLst>
              <a:ext uri="{FF2B5EF4-FFF2-40B4-BE49-F238E27FC236}">
                <a16:creationId xmlns:a16="http://schemas.microsoft.com/office/drawing/2014/main" id="{64BD5FD5-90C8-4F38-85D1-2B8186C350A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0127" r="11666"/>
          <a:stretch/>
        </p:blipFill>
        <p:spPr bwMode="auto">
          <a:xfrm>
            <a:off x="9843652" y="833146"/>
            <a:ext cx="2212424" cy="539115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attachment.outlook.office.net/owa/ruofei@email.unc.edu/service.svc/s/GetFileAttachment?id=AAMkADkwM2EwMzFkLTIyZjUtNDFmYi1hODdlLWJiM2JiOTA1ZmJhNgBGAAAAAAD914JIUji3QonVSRNzZSMFBwB9Iu9y3wa2S5n6F24Pu%2B1gAAAAW7CHAAAeQqBhnR3PQZeRigr9vLejAADFWWRzAAABEgAQAPEc54j7VCVHgJmh6%2FKKEk4%3D&amp;X-OWA-CANARY=J_u8einKIkeW3-__iT1fX8C3EyJEk9UYo3gH1dQnJ4PyXzPntH3aeE74P10Wk0F5ytZWrrXdi_k.&amp;token=eyJ0eXAiOiJKV1QiLCJhbGciOiJSUzI1NiIsIng1dCI6ImVuaDlCSnJWUFU1aWpWMXFqWmpWLWZMMmJjbyJ9.eyJ2ZXIiOiJFeGNoYW5nZS5DYWxsYmFjay5WMSIsImFwcGN0eHNlbmRlciI6Ik93YURvd25sb2FkQDU4YjNkNTRmLTE2YzktNDJkMy1hZjA4LTFmY2FiZDA5NTY2NiIsImFwcGN0eCI6IntcIm1zZXhjaHByb3RcIjpcIm93YVwiLFwicHJpbWFyeXNpZFwiOlwiUy0xLTUtMjEtMTE0ODU2MDYyMy0xNzQyMjEwMTkzLTMyNjM2MTM3NDMtMzI0NjkyNTFcIixcInB1aWRcIjpcIjExNTM5MDY2NjA4NTE3MjA1MjRcIixcIm9pZFwiOlwiMzQ3ZjdiODUtZGM5My00ZTM0LThlNTItZDAzOTk4NjMyZWU1XCIsXCJzY29wZVwiOlwiT3dhRG93bmxvYWRcIn0iLCJpc3MiOiIwMDAwMDAwMi0wMDAwLTBmZjEtY2UwMC0wMDAwMDAwMDAwMDBANThiM2Q1NGYtMTZjOS00MmQzLWFmMDgtMWZjYWJkMDk1NjY2IiwiYXVkIjoiMDAwMDAwMDItMDAwMC0wZmYxLWNlMDAtMDAwMDAwMDAwMDAwL2F0dGFjaG1lbnQub3V0bG9vay5vZmZpY2UubmV0QDU4YjNkNTRmLTE2YzktNDJkMy1hZjA4LTFmY2FiZDA5NTY2NiIsImV4cCI6MTUyMjA4ODA2OCwibmJmIjoxNTIyMDg3NDY4fQ.AkNZkbgfObZ3Ji2xRCIWwXrFPD9Ad0nTASQBPyCtNG8OkR4AIfYgFwl50XN5IRLt90zTDclXmN8NNFOjUQOQefS1tP7hOiLk92hGAvpVf3ZAOzaWkRHKxlMhW0XQyDWaIvL0yFXIPiWYMsUwgcFBw0mbM0p0246mAL4KAPpQ4X38T8e_qGH_qIQ_fG7SuPbftOJUUw-e1fmw0X1aff_p1uxtJbpZnJr1UnpRrLODtdqvjdcfwufxMBvRkF02B_ZIFf8MqMCExDyzoxa0ZzRaC4xvkaH7zDFJOWDUsHoDRJSJyzQc19v8EVLfNoZa0XAtva6KAyEcSaphn1eQg7roSA&amp;owa=outlook.office365.com&amp;isImagePreview=True">
            <a:extLst>
              <a:ext uri="{FF2B5EF4-FFF2-40B4-BE49-F238E27FC236}">
                <a16:creationId xmlns:a16="http://schemas.microsoft.com/office/drawing/2014/main" id="{9A0F4DF9-016D-4DFD-A7D1-3D17F7C6471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1343" r="10931"/>
          <a:stretch/>
        </p:blipFill>
        <p:spPr bwMode="auto">
          <a:xfrm>
            <a:off x="7555044" y="833146"/>
            <a:ext cx="2480137" cy="546735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52CA17E6-0AB9-488E-BA65-9456051D06C8}"/>
              </a:ext>
            </a:extLst>
          </p:cNvPr>
          <p:cNvSpPr>
            <a:spLocks noGrp="1"/>
          </p:cNvSpPr>
          <p:nvPr>
            <p:ph type="title"/>
          </p:nvPr>
        </p:nvSpPr>
        <p:spPr>
          <a:xfrm>
            <a:off x="0" y="12249"/>
            <a:ext cx="8541971" cy="819890"/>
          </a:xfrm>
        </p:spPr>
        <p:txBody>
          <a:bodyPr/>
          <a:lstStyle/>
          <a:p>
            <a:r>
              <a:rPr lang="en-US" dirty="0"/>
              <a:t>Long-distance PB scan</a:t>
            </a:r>
          </a:p>
        </p:txBody>
      </p:sp>
      <p:sp>
        <p:nvSpPr>
          <p:cNvPr id="17" name="TextBox 16">
            <a:extLst>
              <a:ext uri="{FF2B5EF4-FFF2-40B4-BE49-F238E27FC236}">
                <a16:creationId xmlns:a16="http://schemas.microsoft.com/office/drawing/2014/main" id="{3F9802A9-C50F-4EEB-8CAB-3A5C8596E6C5}"/>
              </a:ext>
            </a:extLst>
          </p:cNvPr>
          <p:cNvSpPr txBox="1"/>
          <p:nvPr/>
        </p:nvSpPr>
        <p:spPr>
          <a:xfrm>
            <a:off x="4567326" y="1547390"/>
            <a:ext cx="2289387" cy="369332"/>
          </a:xfrm>
          <a:prstGeom prst="rect">
            <a:avLst/>
          </a:prstGeom>
          <a:noFill/>
        </p:spPr>
        <p:txBody>
          <a:bodyPr wrap="square" rtlCol="0">
            <a:spAutoFit/>
          </a:bodyPr>
          <a:lstStyle/>
          <a:p>
            <a:r>
              <a:rPr lang="en-US" altLang="zh-CN" dirty="0">
                <a:latin typeface="Arial" panose="020B0604020202020204" pitchFamily="34" charset="0"/>
                <a:cs typeface="Arial" panose="020B0604020202020204" pitchFamily="34" charset="0"/>
              </a:rPr>
              <a:t>Tracheal bronchus</a:t>
            </a:r>
            <a:endParaRPr lang="en-US" dirty="0">
              <a:latin typeface="Arial" panose="020B0604020202020204" pitchFamily="34" charset="0"/>
              <a:cs typeface="Arial" panose="020B0604020202020204" pitchFamily="34" charset="0"/>
            </a:endParaRPr>
          </a:p>
        </p:txBody>
      </p:sp>
      <p:sp>
        <p:nvSpPr>
          <p:cNvPr id="19" name="Content Placeholder 2">
            <a:extLst>
              <a:ext uri="{FF2B5EF4-FFF2-40B4-BE49-F238E27FC236}">
                <a16:creationId xmlns:a16="http://schemas.microsoft.com/office/drawing/2014/main" id="{FD8CB0C9-B7EE-4D03-B619-C34429610EA5}"/>
              </a:ext>
            </a:extLst>
          </p:cNvPr>
          <p:cNvSpPr txBox="1">
            <a:spLocks/>
          </p:cNvSpPr>
          <p:nvPr/>
        </p:nvSpPr>
        <p:spPr>
          <a:xfrm>
            <a:off x="8023950" y="408840"/>
            <a:ext cx="2398640" cy="39379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dirty="0">
                <a:latin typeface="Arial" panose="020B0604020202020204" pitchFamily="34" charset="0"/>
                <a:cs typeface="Arial" panose="020B0604020202020204" pitchFamily="34" charset="0"/>
              </a:rPr>
              <a:t>CT reconstruction</a:t>
            </a:r>
          </a:p>
        </p:txBody>
      </p:sp>
      <p:sp>
        <p:nvSpPr>
          <p:cNvPr id="4" name="Rectangle 3">
            <a:extLst>
              <a:ext uri="{FF2B5EF4-FFF2-40B4-BE49-F238E27FC236}">
                <a16:creationId xmlns:a16="http://schemas.microsoft.com/office/drawing/2014/main" id="{26751D69-1C89-4EC9-B9E6-43AE0964DDD2}"/>
              </a:ext>
            </a:extLst>
          </p:cNvPr>
          <p:cNvSpPr/>
          <p:nvPr/>
        </p:nvSpPr>
        <p:spPr>
          <a:xfrm>
            <a:off x="1364512" y="762489"/>
            <a:ext cx="2373407"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aOCT reconstruction </a:t>
            </a:r>
            <a:endParaRPr lang="en-US" dirty="0"/>
          </a:p>
        </p:txBody>
      </p:sp>
      <p:cxnSp>
        <p:nvCxnSpPr>
          <p:cNvPr id="21" name="Straight Arrow Connector 20">
            <a:extLst>
              <a:ext uri="{FF2B5EF4-FFF2-40B4-BE49-F238E27FC236}">
                <a16:creationId xmlns:a16="http://schemas.microsoft.com/office/drawing/2014/main" id="{E957F11D-BEC5-4D72-99BC-B04C67A43902}"/>
              </a:ext>
            </a:extLst>
          </p:cNvPr>
          <p:cNvCxnSpPr>
            <a:cxnSpLocks/>
            <a:endCxn id="17" idx="1"/>
          </p:cNvCxnSpPr>
          <p:nvPr/>
        </p:nvCxnSpPr>
        <p:spPr>
          <a:xfrm flipV="1">
            <a:off x="688861" y="1732056"/>
            <a:ext cx="3878465" cy="0"/>
          </a:xfrm>
          <a:prstGeom prst="straightConnector1">
            <a:avLst/>
          </a:prstGeom>
          <a:ln w="190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9EFC4F63-BF40-41D7-B559-7F4C2116B131}"/>
              </a:ext>
            </a:extLst>
          </p:cNvPr>
          <p:cNvCxnSpPr>
            <a:cxnSpLocks/>
          </p:cNvCxnSpPr>
          <p:nvPr/>
        </p:nvCxnSpPr>
        <p:spPr>
          <a:xfrm>
            <a:off x="6647935" y="1732056"/>
            <a:ext cx="4658560" cy="19578"/>
          </a:xfrm>
          <a:prstGeom prst="straightConnector1">
            <a:avLst/>
          </a:prstGeom>
          <a:ln w="190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0FBDF586-B013-4BB4-9F9D-58D6909CB849}"/>
              </a:ext>
            </a:extLst>
          </p:cNvPr>
          <p:cNvSpPr txBox="1"/>
          <p:nvPr/>
        </p:nvSpPr>
        <p:spPr>
          <a:xfrm>
            <a:off x="4981965" y="2430535"/>
            <a:ext cx="1162370" cy="369332"/>
          </a:xfrm>
          <a:prstGeom prst="rect">
            <a:avLst/>
          </a:prstGeom>
          <a:noFill/>
        </p:spPr>
        <p:txBody>
          <a:bodyPr wrap="square" rtlCol="0">
            <a:spAutoFit/>
          </a:bodyPr>
          <a:lstStyle/>
          <a:p>
            <a:r>
              <a:rPr lang="en-US" altLang="zh-CN" dirty="0">
                <a:latin typeface="Arial" panose="020B0604020202020204" pitchFamily="34" charset="0"/>
                <a:cs typeface="Arial" panose="020B0604020202020204" pitchFamily="34" charset="0"/>
              </a:rPr>
              <a:t>Trachea</a:t>
            </a:r>
            <a:endParaRPr lang="en-US" dirty="0">
              <a:latin typeface="Arial" panose="020B0604020202020204" pitchFamily="34" charset="0"/>
              <a:cs typeface="Arial" panose="020B0604020202020204" pitchFamily="34" charset="0"/>
            </a:endParaRPr>
          </a:p>
        </p:txBody>
      </p:sp>
      <p:sp>
        <p:nvSpPr>
          <p:cNvPr id="40" name="TextBox 39">
            <a:extLst>
              <a:ext uri="{FF2B5EF4-FFF2-40B4-BE49-F238E27FC236}">
                <a16:creationId xmlns:a16="http://schemas.microsoft.com/office/drawing/2014/main" id="{3E2BD50D-A45E-45DF-ACBD-54B9E83320C1}"/>
              </a:ext>
            </a:extLst>
          </p:cNvPr>
          <p:cNvSpPr txBox="1"/>
          <p:nvPr/>
        </p:nvSpPr>
        <p:spPr>
          <a:xfrm>
            <a:off x="5270276" y="3536100"/>
            <a:ext cx="430686"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1</a:t>
            </a:r>
          </a:p>
        </p:txBody>
      </p:sp>
      <p:cxnSp>
        <p:nvCxnSpPr>
          <p:cNvPr id="42" name="Straight Arrow Connector 41">
            <a:extLst>
              <a:ext uri="{FF2B5EF4-FFF2-40B4-BE49-F238E27FC236}">
                <a16:creationId xmlns:a16="http://schemas.microsoft.com/office/drawing/2014/main" id="{F26E9B8A-2353-47A7-BE25-4B938B156120}"/>
              </a:ext>
            </a:extLst>
          </p:cNvPr>
          <p:cNvCxnSpPr>
            <a:cxnSpLocks/>
            <a:stCxn id="40" idx="3"/>
          </p:cNvCxnSpPr>
          <p:nvPr/>
        </p:nvCxnSpPr>
        <p:spPr>
          <a:xfrm>
            <a:off x="5700962" y="3720766"/>
            <a:ext cx="5129731" cy="0"/>
          </a:xfrm>
          <a:prstGeom prst="straightConnector1">
            <a:avLst/>
          </a:prstGeom>
          <a:ln w="190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7" name="Right Brace 46">
            <a:extLst>
              <a:ext uri="{FF2B5EF4-FFF2-40B4-BE49-F238E27FC236}">
                <a16:creationId xmlns:a16="http://schemas.microsoft.com/office/drawing/2014/main" id="{C11FB07D-03C8-41D7-9B22-7881D173466D}"/>
              </a:ext>
            </a:extLst>
          </p:cNvPr>
          <p:cNvSpPr/>
          <p:nvPr/>
        </p:nvSpPr>
        <p:spPr>
          <a:xfrm>
            <a:off x="4398887" y="1883959"/>
            <a:ext cx="413796" cy="1471939"/>
          </a:xfrm>
          <a:prstGeom prst="rightBrace">
            <a:avLst>
              <a:gd name="adj1" fmla="val 23264"/>
              <a:gd name="adj2" fmla="val 50000"/>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53" name="Right Brace 52">
            <a:extLst>
              <a:ext uri="{FF2B5EF4-FFF2-40B4-BE49-F238E27FC236}">
                <a16:creationId xmlns:a16="http://schemas.microsoft.com/office/drawing/2014/main" id="{45BA25AF-86AC-4B3A-AB9E-43821A16EEBC}"/>
              </a:ext>
            </a:extLst>
          </p:cNvPr>
          <p:cNvSpPr/>
          <p:nvPr/>
        </p:nvSpPr>
        <p:spPr>
          <a:xfrm rot="10800000">
            <a:off x="6223392" y="1852116"/>
            <a:ext cx="413796" cy="1471939"/>
          </a:xfrm>
          <a:prstGeom prst="rightBrace">
            <a:avLst>
              <a:gd name="adj1" fmla="val 20469"/>
              <a:gd name="adj2" fmla="val 50000"/>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56" name="TextBox 55">
            <a:extLst>
              <a:ext uri="{FF2B5EF4-FFF2-40B4-BE49-F238E27FC236}">
                <a16:creationId xmlns:a16="http://schemas.microsoft.com/office/drawing/2014/main" id="{82630AF6-A73D-41D8-88C7-C49D5CEFA9A9}"/>
              </a:ext>
            </a:extLst>
          </p:cNvPr>
          <p:cNvSpPr txBox="1"/>
          <p:nvPr/>
        </p:nvSpPr>
        <p:spPr>
          <a:xfrm>
            <a:off x="5270276" y="4026457"/>
            <a:ext cx="384434" cy="369332"/>
          </a:xfrm>
          <a:prstGeom prst="rect">
            <a:avLst/>
          </a:prstGeom>
          <a:noFill/>
        </p:spPr>
        <p:txBody>
          <a:bodyPr wrap="square" rtlCol="0">
            <a:spAutoFit/>
          </a:bodyPr>
          <a:lstStyle/>
          <a:p>
            <a:r>
              <a:rPr lang="en-US" altLang="zh-CN" dirty="0">
                <a:latin typeface="Arial" panose="020B0604020202020204" pitchFamily="34" charset="0"/>
                <a:cs typeface="Arial" panose="020B0604020202020204" pitchFamily="34" charset="0"/>
              </a:rPr>
              <a:t>2</a:t>
            </a:r>
            <a:endParaRPr lang="en-US" dirty="0">
              <a:latin typeface="Arial" panose="020B0604020202020204" pitchFamily="34" charset="0"/>
              <a:cs typeface="Arial" panose="020B0604020202020204" pitchFamily="34" charset="0"/>
            </a:endParaRPr>
          </a:p>
        </p:txBody>
      </p:sp>
      <p:cxnSp>
        <p:nvCxnSpPr>
          <p:cNvPr id="58" name="Straight Arrow Connector 57">
            <a:extLst>
              <a:ext uri="{FF2B5EF4-FFF2-40B4-BE49-F238E27FC236}">
                <a16:creationId xmlns:a16="http://schemas.microsoft.com/office/drawing/2014/main" id="{C1B9957E-A31C-4DF5-9231-1EE948EC7FE2}"/>
              </a:ext>
            </a:extLst>
          </p:cNvPr>
          <p:cNvCxnSpPr>
            <a:cxnSpLocks/>
            <a:stCxn id="56" idx="3"/>
          </p:cNvCxnSpPr>
          <p:nvPr/>
        </p:nvCxnSpPr>
        <p:spPr>
          <a:xfrm>
            <a:off x="5654710" y="4211123"/>
            <a:ext cx="5175983" cy="0"/>
          </a:xfrm>
          <a:prstGeom prst="straightConnector1">
            <a:avLst/>
          </a:prstGeom>
          <a:ln w="190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7EDC664A-5A44-48AF-AFAF-288F7F5E8EC9}"/>
              </a:ext>
            </a:extLst>
          </p:cNvPr>
          <p:cNvSpPr txBox="1"/>
          <p:nvPr/>
        </p:nvSpPr>
        <p:spPr>
          <a:xfrm>
            <a:off x="5282747" y="4855255"/>
            <a:ext cx="371963" cy="369332"/>
          </a:xfrm>
          <a:prstGeom prst="rect">
            <a:avLst/>
          </a:prstGeom>
          <a:noFill/>
        </p:spPr>
        <p:txBody>
          <a:bodyPr wrap="square" rtlCol="0">
            <a:spAutoFit/>
          </a:bodyPr>
          <a:lstStyle/>
          <a:p>
            <a:r>
              <a:rPr lang="en-US" altLang="zh-CN" dirty="0">
                <a:latin typeface="Arial" panose="020B0604020202020204" pitchFamily="34" charset="0"/>
                <a:cs typeface="Arial" panose="020B0604020202020204" pitchFamily="34" charset="0"/>
              </a:rPr>
              <a:t>4</a:t>
            </a:r>
            <a:endParaRPr lang="en-US" dirty="0">
              <a:latin typeface="Arial" panose="020B0604020202020204" pitchFamily="34" charset="0"/>
              <a:cs typeface="Arial" panose="020B0604020202020204" pitchFamily="34" charset="0"/>
            </a:endParaRPr>
          </a:p>
        </p:txBody>
      </p:sp>
      <p:cxnSp>
        <p:nvCxnSpPr>
          <p:cNvPr id="61" name="Straight Arrow Connector 60">
            <a:extLst>
              <a:ext uri="{FF2B5EF4-FFF2-40B4-BE49-F238E27FC236}">
                <a16:creationId xmlns:a16="http://schemas.microsoft.com/office/drawing/2014/main" id="{8707ED5F-9320-459E-B3AD-C868BEEAFC29}"/>
              </a:ext>
            </a:extLst>
          </p:cNvPr>
          <p:cNvCxnSpPr>
            <a:cxnSpLocks/>
            <a:stCxn id="59" idx="3"/>
          </p:cNvCxnSpPr>
          <p:nvPr/>
        </p:nvCxnSpPr>
        <p:spPr>
          <a:xfrm>
            <a:off x="5654710" y="5039921"/>
            <a:ext cx="4918255" cy="0"/>
          </a:xfrm>
          <a:prstGeom prst="straightConnector1">
            <a:avLst/>
          </a:prstGeom>
          <a:ln w="190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78D34268-8016-4094-83C7-79E5DC2C53C3}"/>
              </a:ext>
            </a:extLst>
          </p:cNvPr>
          <p:cNvSpPr txBox="1"/>
          <p:nvPr/>
        </p:nvSpPr>
        <p:spPr>
          <a:xfrm>
            <a:off x="5282747" y="4414732"/>
            <a:ext cx="384435" cy="369332"/>
          </a:xfrm>
          <a:prstGeom prst="rect">
            <a:avLst/>
          </a:prstGeom>
          <a:noFill/>
        </p:spPr>
        <p:txBody>
          <a:bodyPr wrap="square" rtlCol="0">
            <a:spAutoFit/>
          </a:bodyPr>
          <a:lstStyle/>
          <a:p>
            <a:r>
              <a:rPr lang="en-US" altLang="zh-CN" dirty="0">
                <a:latin typeface="Arial" panose="020B0604020202020204" pitchFamily="34" charset="0"/>
                <a:cs typeface="Arial" panose="020B0604020202020204" pitchFamily="34" charset="0"/>
              </a:rPr>
              <a:t>3</a:t>
            </a:r>
            <a:endParaRPr lang="en-US" dirty="0">
              <a:latin typeface="Arial" panose="020B0604020202020204" pitchFamily="34" charset="0"/>
              <a:cs typeface="Arial" panose="020B0604020202020204" pitchFamily="34" charset="0"/>
            </a:endParaRPr>
          </a:p>
        </p:txBody>
      </p:sp>
      <p:cxnSp>
        <p:nvCxnSpPr>
          <p:cNvPr id="64" name="Straight Arrow Connector 63">
            <a:extLst>
              <a:ext uri="{FF2B5EF4-FFF2-40B4-BE49-F238E27FC236}">
                <a16:creationId xmlns:a16="http://schemas.microsoft.com/office/drawing/2014/main" id="{FE4C7A7F-9A36-4F87-9AB5-A9EA69CF19A3}"/>
              </a:ext>
            </a:extLst>
          </p:cNvPr>
          <p:cNvCxnSpPr>
            <a:cxnSpLocks/>
          </p:cNvCxnSpPr>
          <p:nvPr/>
        </p:nvCxnSpPr>
        <p:spPr>
          <a:xfrm>
            <a:off x="5574506" y="4593220"/>
            <a:ext cx="5245000" cy="0"/>
          </a:xfrm>
          <a:prstGeom prst="straightConnector1">
            <a:avLst/>
          </a:prstGeom>
          <a:ln w="190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2E034466-AC3F-47F8-9BB5-A6CC87D49B79}"/>
              </a:ext>
            </a:extLst>
          </p:cNvPr>
          <p:cNvSpPr txBox="1"/>
          <p:nvPr/>
        </p:nvSpPr>
        <p:spPr>
          <a:xfrm>
            <a:off x="5282747" y="5326125"/>
            <a:ext cx="384435"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5</a:t>
            </a:r>
          </a:p>
        </p:txBody>
      </p:sp>
      <p:grpSp>
        <p:nvGrpSpPr>
          <p:cNvPr id="1041" name="Group 1040">
            <a:extLst>
              <a:ext uri="{FF2B5EF4-FFF2-40B4-BE49-F238E27FC236}">
                <a16:creationId xmlns:a16="http://schemas.microsoft.com/office/drawing/2014/main" id="{FF792FC1-C1C9-49B9-A935-AECD4BC5AFD5}"/>
              </a:ext>
            </a:extLst>
          </p:cNvPr>
          <p:cNvGrpSpPr/>
          <p:nvPr/>
        </p:nvGrpSpPr>
        <p:grpSpPr>
          <a:xfrm>
            <a:off x="1285104" y="3720766"/>
            <a:ext cx="3997644" cy="1790027"/>
            <a:chOff x="1402488" y="3720766"/>
            <a:chExt cx="3880259" cy="1790027"/>
          </a:xfrm>
        </p:grpSpPr>
        <p:cxnSp>
          <p:nvCxnSpPr>
            <p:cNvPr id="41" name="Straight Arrow Connector 40">
              <a:extLst>
                <a:ext uri="{FF2B5EF4-FFF2-40B4-BE49-F238E27FC236}">
                  <a16:creationId xmlns:a16="http://schemas.microsoft.com/office/drawing/2014/main" id="{E94457D9-A409-4FD3-BD5D-7040E6D4DFFF}"/>
                </a:ext>
              </a:extLst>
            </p:cNvPr>
            <p:cNvCxnSpPr>
              <a:cxnSpLocks/>
              <a:endCxn id="40" idx="1"/>
            </p:cNvCxnSpPr>
            <p:nvPr/>
          </p:nvCxnSpPr>
          <p:spPr>
            <a:xfrm>
              <a:off x="1470450" y="3720766"/>
              <a:ext cx="3799826" cy="0"/>
            </a:xfrm>
            <a:prstGeom prst="straightConnector1">
              <a:avLst/>
            </a:prstGeom>
            <a:ln w="190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D3892667-A492-4446-A500-28375DE9EF3C}"/>
                </a:ext>
              </a:extLst>
            </p:cNvPr>
            <p:cNvCxnSpPr>
              <a:cxnSpLocks/>
              <a:endCxn id="56" idx="1"/>
            </p:cNvCxnSpPr>
            <p:nvPr/>
          </p:nvCxnSpPr>
          <p:spPr>
            <a:xfrm>
              <a:off x="1402488" y="4211123"/>
              <a:ext cx="3867788" cy="0"/>
            </a:xfrm>
            <a:prstGeom prst="straightConnector1">
              <a:avLst/>
            </a:prstGeom>
            <a:ln w="190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F0BAB9B8-E0E4-42DA-AAE3-B6403623FC00}"/>
                </a:ext>
              </a:extLst>
            </p:cNvPr>
            <p:cNvCxnSpPr>
              <a:cxnSpLocks/>
              <a:endCxn id="59" idx="1"/>
            </p:cNvCxnSpPr>
            <p:nvPr/>
          </p:nvCxnSpPr>
          <p:spPr>
            <a:xfrm>
              <a:off x="1503106" y="5039921"/>
              <a:ext cx="3779641" cy="0"/>
            </a:xfrm>
            <a:prstGeom prst="straightConnector1">
              <a:avLst/>
            </a:prstGeom>
            <a:ln w="190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001B0750-03CC-4D32-A81E-4F5667375BFD}"/>
                </a:ext>
              </a:extLst>
            </p:cNvPr>
            <p:cNvCxnSpPr>
              <a:cxnSpLocks/>
            </p:cNvCxnSpPr>
            <p:nvPr/>
          </p:nvCxnSpPr>
          <p:spPr>
            <a:xfrm>
              <a:off x="1768726" y="4570782"/>
              <a:ext cx="3347209" cy="10082"/>
            </a:xfrm>
            <a:prstGeom prst="straightConnector1">
              <a:avLst/>
            </a:prstGeom>
            <a:ln w="190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8ED9A153-8778-4612-AACF-92B43DF23AB9}"/>
                </a:ext>
              </a:extLst>
            </p:cNvPr>
            <p:cNvCxnSpPr>
              <a:cxnSpLocks/>
              <a:endCxn id="93" idx="1"/>
            </p:cNvCxnSpPr>
            <p:nvPr/>
          </p:nvCxnSpPr>
          <p:spPr>
            <a:xfrm flipV="1">
              <a:off x="1760834" y="5510791"/>
              <a:ext cx="3521913" cy="2"/>
            </a:xfrm>
            <a:prstGeom prst="straightConnector1">
              <a:avLst/>
            </a:prstGeom>
            <a:ln w="190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95" name="Straight Arrow Connector 94">
            <a:extLst>
              <a:ext uri="{FF2B5EF4-FFF2-40B4-BE49-F238E27FC236}">
                <a16:creationId xmlns:a16="http://schemas.microsoft.com/office/drawing/2014/main" id="{E5E57A99-24A7-410F-8B47-105F7B45F648}"/>
              </a:ext>
            </a:extLst>
          </p:cNvPr>
          <p:cNvCxnSpPr>
            <a:cxnSpLocks/>
            <a:stCxn id="93" idx="3"/>
          </p:cNvCxnSpPr>
          <p:nvPr/>
        </p:nvCxnSpPr>
        <p:spPr>
          <a:xfrm>
            <a:off x="5667182" y="5510791"/>
            <a:ext cx="4922220" cy="0"/>
          </a:xfrm>
          <a:prstGeom prst="straightConnector1">
            <a:avLst/>
          </a:prstGeom>
          <a:ln w="190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5" name="TextBox 104">
            <a:extLst>
              <a:ext uri="{FF2B5EF4-FFF2-40B4-BE49-F238E27FC236}">
                <a16:creationId xmlns:a16="http://schemas.microsoft.com/office/drawing/2014/main" id="{EA195DE0-4162-4615-B89E-C8666AD61FBF}"/>
              </a:ext>
            </a:extLst>
          </p:cNvPr>
          <p:cNvSpPr txBox="1"/>
          <p:nvPr/>
        </p:nvSpPr>
        <p:spPr>
          <a:xfrm>
            <a:off x="4929829" y="3249630"/>
            <a:ext cx="1162370" cy="369332"/>
          </a:xfrm>
          <a:prstGeom prst="rect">
            <a:avLst/>
          </a:prstGeom>
          <a:noFill/>
        </p:spPr>
        <p:txBody>
          <a:bodyPr wrap="square" rtlCol="0">
            <a:spAutoFit/>
          </a:bodyPr>
          <a:lstStyle/>
          <a:p>
            <a:r>
              <a:rPr lang="en-US" altLang="zh-CN" dirty="0">
                <a:latin typeface="Arial" panose="020B0604020202020204" pitchFamily="34" charset="0"/>
                <a:cs typeface="Arial" panose="020B0604020202020204" pitchFamily="34" charset="0"/>
              </a:rPr>
              <a:t>Bronchus</a:t>
            </a:r>
            <a:endParaRPr lang="en-US" dirty="0">
              <a:latin typeface="Arial" panose="020B0604020202020204" pitchFamily="34" charset="0"/>
              <a:cs typeface="Arial" panose="020B0604020202020204" pitchFamily="34" charset="0"/>
            </a:endParaRPr>
          </a:p>
        </p:txBody>
      </p:sp>
      <p:cxnSp>
        <p:nvCxnSpPr>
          <p:cNvPr id="1038" name="Connector: Elbow 1037">
            <a:extLst>
              <a:ext uri="{FF2B5EF4-FFF2-40B4-BE49-F238E27FC236}">
                <a16:creationId xmlns:a16="http://schemas.microsoft.com/office/drawing/2014/main" id="{B4DE8221-345A-4834-91C4-7DDAFC88AFB6}"/>
              </a:ext>
            </a:extLst>
          </p:cNvPr>
          <p:cNvCxnSpPr>
            <a:cxnSpLocks/>
          </p:cNvCxnSpPr>
          <p:nvPr/>
        </p:nvCxnSpPr>
        <p:spPr>
          <a:xfrm>
            <a:off x="1526058" y="6431692"/>
            <a:ext cx="3017520" cy="123567"/>
          </a:xfrm>
          <a:prstGeom prst="bentConnector3">
            <a:avLst>
              <a:gd name="adj1" fmla="val 89"/>
            </a:avLst>
          </a:prstGeom>
          <a:ln w="12700">
            <a:tailEnd type="triangle"/>
          </a:ln>
        </p:spPr>
        <p:style>
          <a:lnRef idx="1">
            <a:schemeClr val="dk1"/>
          </a:lnRef>
          <a:fillRef idx="0">
            <a:schemeClr val="dk1"/>
          </a:fillRef>
          <a:effectRef idx="0">
            <a:schemeClr val="dk1"/>
          </a:effectRef>
          <a:fontRef idx="minor">
            <a:schemeClr val="tx1"/>
          </a:fontRef>
        </p:style>
      </p:cxnSp>
      <p:sp>
        <p:nvSpPr>
          <p:cNvPr id="115" name="TextBox 114">
            <a:extLst>
              <a:ext uri="{FF2B5EF4-FFF2-40B4-BE49-F238E27FC236}">
                <a16:creationId xmlns:a16="http://schemas.microsoft.com/office/drawing/2014/main" id="{F368509E-3555-4D9D-B03A-40A9179BF27C}"/>
              </a:ext>
            </a:extLst>
          </p:cNvPr>
          <p:cNvSpPr txBox="1"/>
          <p:nvPr/>
        </p:nvSpPr>
        <p:spPr>
          <a:xfrm>
            <a:off x="4582710" y="6370691"/>
            <a:ext cx="2119183" cy="369332"/>
          </a:xfrm>
          <a:prstGeom prst="rect">
            <a:avLst/>
          </a:prstGeom>
          <a:noFill/>
        </p:spPr>
        <p:txBody>
          <a:bodyPr wrap="square" rtlCol="0">
            <a:spAutoFit/>
          </a:bodyPr>
          <a:lstStyle/>
          <a:p>
            <a:r>
              <a:rPr lang="en-US" altLang="zh-CN" dirty="0">
                <a:latin typeface="Arial" panose="020B0604020202020204" pitchFamily="34" charset="0"/>
                <a:cs typeface="Arial" panose="020B0604020202020204" pitchFamily="34" charset="0"/>
              </a:rPr>
              <a:t>Right main bronchi</a:t>
            </a:r>
            <a:endParaRPr lang="en-US" dirty="0">
              <a:latin typeface="Arial" panose="020B0604020202020204" pitchFamily="34" charset="0"/>
              <a:cs typeface="Arial" panose="020B0604020202020204" pitchFamily="34" charset="0"/>
            </a:endParaRPr>
          </a:p>
        </p:txBody>
      </p:sp>
      <p:cxnSp>
        <p:nvCxnSpPr>
          <p:cNvPr id="117" name="Connector: Elbow 116">
            <a:extLst>
              <a:ext uri="{FF2B5EF4-FFF2-40B4-BE49-F238E27FC236}">
                <a16:creationId xmlns:a16="http://schemas.microsoft.com/office/drawing/2014/main" id="{ABFB0164-ED74-4F85-8FA6-5A822F2D80F4}"/>
              </a:ext>
            </a:extLst>
          </p:cNvPr>
          <p:cNvCxnSpPr>
            <a:cxnSpLocks/>
          </p:cNvCxnSpPr>
          <p:nvPr/>
        </p:nvCxnSpPr>
        <p:spPr>
          <a:xfrm rot="10800000" flipV="1">
            <a:off x="6679023" y="6024853"/>
            <a:ext cx="3663583" cy="558827"/>
          </a:xfrm>
          <a:prstGeom prst="bentConnector3">
            <a:avLst>
              <a:gd name="adj1" fmla="val -256"/>
            </a:avLst>
          </a:prstGeom>
          <a:ln w="12700">
            <a:tailEnd type="triangle"/>
          </a:ln>
        </p:spPr>
        <p:style>
          <a:lnRef idx="1">
            <a:schemeClr val="dk1"/>
          </a:lnRef>
          <a:fillRef idx="0">
            <a:schemeClr val="dk1"/>
          </a:fillRef>
          <a:effectRef idx="0">
            <a:schemeClr val="dk1"/>
          </a:effectRef>
          <a:fontRef idx="minor">
            <a:schemeClr val="tx1"/>
          </a:fontRef>
        </p:style>
      </p:cxnSp>
      <p:cxnSp>
        <p:nvCxnSpPr>
          <p:cNvPr id="1046" name="Straight Connector 1045">
            <a:extLst>
              <a:ext uri="{FF2B5EF4-FFF2-40B4-BE49-F238E27FC236}">
                <a16:creationId xmlns:a16="http://schemas.microsoft.com/office/drawing/2014/main" id="{8FAF208D-724D-4B47-A19D-02A2DCE799E7}"/>
              </a:ext>
            </a:extLst>
          </p:cNvPr>
          <p:cNvCxnSpPr/>
          <p:nvPr/>
        </p:nvCxnSpPr>
        <p:spPr>
          <a:xfrm>
            <a:off x="8265827" y="6049565"/>
            <a:ext cx="0" cy="530406"/>
          </a:xfrm>
          <a:prstGeom prst="line">
            <a:avLst/>
          </a:prstGeom>
          <a:ln w="19050"/>
        </p:spPr>
        <p:style>
          <a:lnRef idx="1">
            <a:schemeClr val="dk1"/>
          </a:lnRef>
          <a:fillRef idx="0">
            <a:schemeClr val="dk1"/>
          </a:fillRef>
          <a:effectRef idx="0">
            <a:schemeClr val="dk1"/>
          </a:effectRef>
          <a:fontRef idx="minor">
            <a:schemeClr val="tx1"/>
          </a:fontRef>
        </p:style>
      </p:cxnSp>
      <p:cxnSp>
        <p:nvCxnSpPr>
          <p:cNvPr id="122" name="Straight Connector 121">
            <a:extLst>
              <a:ext uri="{FF2B5EF4-FFF2-40B4-BE49-F238E27FC236}">
                <a16:creationId xmlns:a16="http://schemas.microsoft.com/office/drawing/2014/main" id="{23838A63-50C8-4561-85F3-A51744B3224C}"/>
              </a:ext>
            </a:extLst>
          </p:cNvPr>
          <p:cNvCxnSpPr/>
          <p:nvPr/>
        </p:nvCxnSpPr>
        <p:spPr>
          <a:xfrm>
            <a:off x="3203676" y="6456286"/>
            <a:ext cx="0" cy="91440"/>
          </a:xfrm>
          <a:prstGeom prst="line">
            <a:avLst/>
          </a:prstGeom>
          <a:ln w="1905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1938670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3B6FD1-28EB-4609-A3BE-FF4117437D79}"/>
              </a:ext>
            </a:extLst>
          </p:cNvPr>
          <p:cNvSpPr>
            <a:spLocks noGrp="1"/>
          </p:cNvSpPr>
          <p:nvPr>
            <p:ph type="title"/>
          </p:nvPr>
        </p:nvSpPr>
        <p:spPr>
          <a:xfrm>
            <a:off x="0" y="0"/>
            <a:ext cx="8541971" cy="819890"/>
          </a:xfrm>
        </p:spPr>
        <p:txBody>
          <a:bodyPr/>
          <a:lstStyle/>
          <a:p>
            <a:r>
              <a:rPr lang="en-US" dirty="0"/>
              <a:t>Stationary Scan</a:t>
            </a:r>
          </a:p>
        </p:txBody>
      </p:sp>
      <p:graphicFrame>
        <p:nvGraphicFramePr>
          <p:cNvPr id="4" name="Table 3">
            <a:extLst>
              <a:ext uri="{FF2B5EF4-FFF2-40B4-BE49-F238E27FC236}">
                <a16:creationId xmlns:a16="http://schemas.microsoft.com/office/drawing/2014/main" id="{8C55BABE-42BE-468D-A191-17A649974188}"/>
              </a:ext>
            </a:extLst>
          </p:cNvPr>
          <p:cNvGraphicFramePr>
            <a:graphicFrameLocks noGrp="1"/>
          </p:cNvGraphicFramePr>
          <p:nvPr>
            <p:extLst>
              <p:ext uri="{D42A27DB-BD31-4B8C-83A1-F6EECF244321}">
                <p14:modId xmlns:p14="http://schemas.microsoft.com/office/powerpoint/2010/main" val="2936386379"/>
              </p:ext>
            </p:extLst>
          </p:nvPr>
        </p:nvGraphicFramePr>
        <p:xfrm>
          <a:off x="607216" y="1565841"/>
          <a:ext cx="5047272" cy="4283632"/>
        </p:xfrm>
        <a:graphic>
          <a:graphicData uri="http://schemas.openxmlformats.org/drawingml/2006/table">
            <a:tbl>
              <a:tblPr>
                <a:tableStyleId>{5C22544A-7EE6-4342-B048-85BDC9FD1C3A}</a:tableStyleId>
              </a:tblPr>
              <a:tblGrid>
                <a:gridCol w="2560759">
                  <a:extLst>
                    <a:ext uri="{9D8B030D-6E8A-4147-A177-3AD203B41FA5}">
                      <a16:colId xmlns:a16="http://schemas.microsoft.com/office/drawing/2014/main" val="434536260"/>
                    </a:ext>
                  </a:extLst>
                </a:gridCol>
                <a:gridCol w="2486513">
                  <a:extLst>
                    <a:ext uri="{9D8B030D-6E8A-4147-A177-3AD203B41FA5}">
                      <a16:colId xmlns:a16="http://schemas.microsoft.com/office/drawing/2014/main" val="2484173152"/>
                    </a:ext>
                  </a:extLst>
                </a:gridCol>
              </a:tblGrid>
              <a:tr h="851312">
                <a:tc>
                  <a:txBody>
                    <a:bodyPr/>
                    <a:lstStyle/>
                    <a:p>
                      <a:pPr algn="ctr" fontAlgn="b">
                        <a:lnSpc>
                          <a:spcPct val="100000"/>
                        </a:lnSpc>
                      </a:pPr>
                      <a:r>
                        <a:rPr lang="en-US" sz="2000" u="none" strike="noStrike" dirty="0">
                          <a:solidFill>
                            <a:schemeClr val="tx1"/>
                          </a:solidFill>
                          <a:effectLst/>
                          <a:latin typeface="Arial" panose="020B0604020202020204" pitchFamily="34" charset="0"/>
                          <a:cs typeface="Arial" panose="020B0604020202020204" pitchFamily="34" charset="0"/>
                        </a:rPr>
                        <a:t>Paralysis/ Anesthesia</a:t>
                      </a:r>
                      <a:endParaRPr lang="en-US" sz="2000" b="1" i="0" u="none" strike="noStrike" dirty="0">
                        <a:solidFill>
                          <a:schemeClr val="tx1"/>
                        </a:solidFill>
                        <a:effectLst/>
                        <a:latin typeface="Arial" panose="020B0604020202020204" pitchFamily="34" charset="0"/>
                        <a:cs typeface="Arial" panose="020B0604020202020204" pitchFamily="34" charset="0"/>
                      </a:endParaRP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fontAlgn="b">
                        <a:lnSpc>
                          <a:spcPct val="100000"/>
                        </a:lnSpc>
                      </a:pPr>
                      <a:r>
                        <a:rPr lang="en-US" sz="2000" u="none" strike="noStrike" dirty="0">
                          <a:solidFill>
                            <a:schemeClr val="tx1"/>
                          </a:solidFill>
                          <a:effectLst/>
                          <a:latin typeface="Arial" panose="020B0604020202020204" pitchFamily="34" charset="0"/>
                          <a:cs typeface="Arial" panose="020B0604020202020204" pitchFamily="34" charset="0"/>
                        </a:rPr>
                        <a:t>Paralysis</a:t>
                      </a:r>
                      <a:endParaRPr lang="en-US" sz="2000" b="0" i="0" u="none" strike="noStrike" dirty="0">
                        <a:solidFill>
                          <a:schemeClr val="tx1"/>
                        </a:solidFill>
                        <a:effectLst/>
                        <a:latin typeface="Arial" panose="020B0604020202020204" pitchFamily="34" charset="0"/>
                        <a:cs typeface="Arial" panose="020B0604020202020204" pitchFamily="34" charset="0"/>
                      </a:endParaRP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195101909"/>
                  </a:ext>
                </a:extLst>
              </a:tr>
              <a:tr h="431658">
                <a:tc>
                  <a:txBody>
                    <a:bodyPr/>
                    <a:lstStyle/>
                    <a:p>
                      <a:pPr algn="ctr" fontAlgn="b">
                        <a:lnSpc>
                          <a:spcPct val="100000"/>
                        </a:lnSpc>
                      </a:pPr>
                      <a:r>
                        <a:rPr lang="en-US" sz="2000" u="none" strike="noStrike" dirty="0">
                          <a:solidFill>
                            <a:schemeClr val="tx1"/>
                          </a:solidFill>
                          <a:effectLst/>
                          <a:latin typeface="Arial" panose="020B0604020202020204" pitchFamily="34" charset="0"/>
                          <a:cs typeface="Arial" panose="020B0604020202020204" pitchFamily="34" charset="0"/>
                        </a:rPr>
                        <a:t>Bronchoscope</a:t>
                      </a:r>
                      <a:endParaRPr lang="en-US" sz="2000" b="1" i="0" u="none" strike="noStrike" dirty="0">
                        <a:solidFill>
                          <a:schemeClr val="tx1"/>
                        </a:solidFill>
                        <a:effectLst/>
                        <a:latin typeface="Arial" panose="020B0604020202020204" pitchFamily="34" charset="0"/>
                        <a:cs typeface="Arial" panose="020B0604020202020204" pitchFamily="34" charset="0"/>
                      </a:endParaRP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fontAlgn="b">
                        <a:lnSpc>
                          <a:spcPct val="100000"/>
                        </a:lnSpc>
                      </a:pPr>
                      <a:r>
                        <a:rPr lang="en-US" sz="2000" u="none" strike="noStrike">
                          <a:solidFill>
                            <a:schemeClr val="tx1"/>
                          </a:solidFill>
                          <a:effectLst/>
                          <a:latin typeface="Arial" panose="020B0604020202020204" pitchFamily="34" charset="0"/>
                          <a:cs typeface="Arial" panose="020B0604020202020204" pitchFamily="34" charset="0"/>
                        </a:rPr>
                        <a:t>No</a:t>
                      </a:r>
                      <a:endParaRPr lang="en-US" sz="2000" b="0" i="0" u="none" strike="noStrike">
                        <a:solidFill>
                          <a:schemeClr val="tx1"/>
                        </a:solidFill>
                        <a:effectLst/>
                        <a:latin typeface="Arial" panose="020B0604020202020204" pitchFamily="34" charset="0"/>
                        <a:cs typeface="Arial" panose="020B0604020202020204" pitchFamily="34" charset="0"/>
                      </a:endParaRP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907321844"/>
                  </a:ext>
                </a:extLst>
              </a:tr>
              <a:tr h="431658">
                <a:tc>
                  <a:txBody>
                    <a:bodyPr/>
                    <a:lstStyle/>
                    <a:p>
                      <a:pPr algn="ctr" fontAlgn="b">
                        <a:lnSpc>
                          <a:spcPct val="100000"/>
                        </a:lnSpc>
                      </a:pPr>
                      <a:r>
                        <a:rPr lang="en-US" sz="2000" u="none" strike="noStrike" dirty="0">
                          <a:solidFill>
                            <a:schemeClr val="tx1"/>
                          </a:solidFill>
                          <a:effectLst/>
                          <a:latin typeface="Arial" panose="020B0604020202020204" pitchFamily="34" charset="0"/>
                          <a:cs typeface="Arial" panose="020B0604020202020204" pitchFamily="34" charset="0"/>
                        </a:rPr>
                        <a:t>aOCT catheter</a:t>
                      </a:r>
                      <a:endParaRPr lang="en-US" sz="2000" b="1" i="0" u="none" strike="noStrike" dirty="0">
                        <a:solidFill>
                          <a:schemeClr val="tx1"/>
                        </a:solidFill>
                        <a:effectLst/>
                        <a:latin typeface="Arial" panose="020B0604020202020204" pitchFamily="34" charset="0"/>
                        <a:cs typeface="Arial" panose="020B0604020202020204" pitchFamily="34" charset="0"/>
                      </a:endParaRP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fontAlgn="b">
                        <a:lnSpc>
                          <a:spcPct val="100000"/>
                        </a:lnSpc>
                      </a:pPr>
                      <a:r>
                        <a:rPr lang="en-US" sz="2000" u="none" strike="noStrike">
                          <a:solidFill>
                            <a:schemeClr val="tx1"/>
                          </a:solidFill>
                          <a:effectLst/>
                          <a:latin typeface="Arial" panose="020B0604020202020204" pitchFamily="34" charset="0"/>
                          <a:cs typeface="Arial" panose="020B0604020202020204" pitchFamily="34" charset="0"/>
                        </a:rPr>
                        <a:t>Yes</a:t>
                      </a:r>
                      <a:endParaRPr lang="en-US" sz="2000" b="0" i="0" u="none" strike="noStrike">
                        <a:solidFill>
                          <a:schemeClr val="tx1"/>
                        </a:solidFill>
                        <a:effectLst/>
                        <a:latin typeface="Arial" panose="020B0604020202020204" pitchFamily="34" charset="0"/>
                        <a:cs typeface="Arial" panose="020B0604020202020204" pitchFamily="34" charset="0"/>
                      </a:endParaRP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37692990"/>
                  </a:ext>
                </a:extLst>
              </a:tr>
              <a:tr h="431658">
                <a:tc>
                  <a:txBody>
                    <a:bodyPr/>
                    <a:lstStyle/>
                    <a:p>
                      <a:pPr algn="ctr" fontAlgn="b">
                        <a:lnSpc>
                          <a:spcPct val="100000"/>
                        </a:lnSpc>
                      </a:pPr>
                      <a:r>
                        <a:rPr lang="en-US" sz="2000" u="none" strike="noStrike" dirty="0">
                          <a:solidFill>
                            <a:schemeClr val="tx1"/>
                          </a:solidFill>
                          <a:effectLst/>
                          <a:latin typeface="Arial" panose="020B0604020202020204" pitchFamily="34" charset="0"/>
                          <a:cs typeface="Arial" panose="020B0604020202020204" pitchFamily="34" charset="0"/>
                        </a:rPr>
                        <a:t>Pressure catheter</a:t>
                      </a:r>
                      <a:endParaRPr lang="en-US" sz="2000" b="1" i="0" u="none" strike="noStrike" dirty="0">
                        <a:solidFill>
                          <a:schemeClr val="tx1"/>
                        </a:solidFill>
                        <a:effectLst/>
                        <a:latin typeface="Arial" panose="020B0604020202020204" pitchFamily="34" charset="0"/>
                        <a:cs typeface="Arial" panose="020B0604020202020204" pitchFamily="34" charset="0"/>
                      </a:endParaRP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fontAlgn="b">
                        <a:lnSpc>
                          <a:spcPct val="100000"/>
                        </a:lnSpc>
                      </a:pPr>
                      <a:r>
                        <a:rPr lang="en-US" sz="2000" u="none" strike="noStrike" dirty="0">
                          <a:solidFill>
                            <a:schemeClr val="tx1"/>
                          </a:solidFill>
                          <a:effectLst/>
                          <a:latin typeface="Arial" panose="020B0604020202020204" pitchFamily="34" charset="0"/>
                          <a:cs typeface="Arial" panose="020B0604020202020204" pitchFamily="34" charset="0"/>
                        </a:rPr>
                        <a:t>Yes</a:t>
                      </a:r>
                      <a:endParaRPr lang="en-US" sz="2000" b="0" i="0" u="none" strike="noStrike" dirty="0">
                        <a:solidFill>
                          <a:schemeClr val="tx1"/>
                        </a:solidFill>
                        <a:effectLst/>
                        <a:latin typeface="Arial" panose="020B0604020202020204" pitchFamily="34" charset="0"/>
                        <a:cs typeface="Arial" panose="020B0604020202020204" pitchFamily="34" charset="0"/>
                      </a:endParaRP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133111278"/>
                  </a:ext>
                </a:extLst>
              </a:tr>
              <a:tr h="1274030">
                <a:tc>
                  <a:txBody>
                    <a:bodyPr/>
                    <a:lstStyle/>
                    <a:p>
                      <a:pPr algn="ctr" fontAlgn="b">
                        <a:lnSpc>
                          <a:spcPct val="100000"/>
                        </a:lnSpc>
                      </a:pPr>
                      <a:r>
                        <a:rPr lang="en-US" sz="2000" u="none" strike="noStrike" dirty="0">
                          <a:solidFill>
                            <a:schemeClr val="tx1"/>
                          </a:solidFill>
                          <a:effectLst/>
                          <a:latin typeface="Arial" panose="020B0604020202020204" pitchFamily="34" charset="0"/>
                          <a:cs typeface="Arial" panose="020B0604020202020204" pitchFamily="34" charset="0"/>
                        </a:rPr>
                        <a:t>Ventilation</a:t>
                      </a:r>
                      <a:endParaRPr lang="en-US" sz="2000" b="1" i="0" u="none" strike="noStrike" dirty="0">
                        <a:solidFill>
                          <a:schemeClr val="tx1"/>
                        </a:solidFill>
                        <a:effectLst/>
                        <a:latin typeface="Arial" panose="020B0604020202020204" pitchFamily="34" charset="0"/>
                        <a:cs typeface="Arial" panose="020B0604020202020204" pitchFamily="34" charset="0"/>
                      </a:endParaRP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fontAlgn="b">
                        <a:lnSpc>
                          <a:spcPct val="100000"/>
                        </a:lnSpc>
                      </a:pPr>
                      <a:r>
                        <a:rPr lang="en-US" sz="2000" u="none" strike="noStrike" dirty="0">
                          <a:solidFill>
                            <a:schemeClr val="tx1"/>
                          </a:solidFill>
                          <a:effectLst/>
                          <a:latin typeface="Arial" panose="020B0604020202020204" pitchFamily="34" charset="0"/>
                          <a:cs typeface="Arial" panose="020B0604020202020204" pitchFamily="34" charset="0"/>
                        </a:rPr>
                        <a:t>Pressure Controlled Ventilation (PCV)</a:t>
                      </a:r>
                      <a:endParaRPr lang="en-US" sz="2000" b="0" i="0" u="none" strike="noStrike" dirty="0">
                        <a:solidFill>
                          <a:schemeClr val="tx1"/>
                        </a:solidFill>
                        <a:effectLst/>
                        <a:latin typeface="Arial" panose="020B0604020202020204" pitchFamily="34" charset="0"/>
                        <a:cs typeface="Arial" panose="020B0604020202020204" pitchFamily="34" charset="0"/>
                      </a:endParaRP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45870251"/>
                  </a:ext>
                </a:extLst>
              </a:tr>
              <a:tr h="431658">
                <a:tc>
                  <a:txBody>
                    <a:bodyPr/>
                    <a:lstStyle/>
                    <a:p>
                      <a:pPr algn="ctr" fontAlgn="b">
                        <a:lnSpc>
                          <a:spcPct val="100000"/>
                        </a:lnSpc>
                      </a:pPr>
                      <a:r>
                        <a:rPr lang="en-US" sz="2000" u="none" strike="noStrike" dirty="0">
                          <a:solidFill>
                            <a:schemeClr val="tx1"/>
                          </a:solidFill>
                          <a:effectLst/>
                          <a:latin typeface="Arial" panose="020B0604020202020204" pitchFamily="34" charset="0"/>
                          <a:cs typeface="Arial" panose="020B0604020202020204" pitchFamily="34" charset="0"/>
                        </a:rPr>
                        <a:t>CT mode</a:t>
                      </a:r>
                      <a:endParaRPr lang="en-US" sz="2000" b="1" i="0" u="none" strike="noStrike" dirty="0">
                        <a:solidFill>
                          <a:schemeClr val="tx1"/>
                        </a:solidFill>
                        <a:effectLst/>
                        <a:latin typeface="Arial" panose="020B0604020202020204" pitchFamily="34" charset="0"/>
                        <a:cs typeface="Arial" panose="020B0604020202020204" pitchFamily="34" charset="0"/>
                      </a:endParaRP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fontAlgn="b">
                        <a:lnSpc>
                          <a:spcPct val="100000"/>
                        </a:lnSpc>
                      </a:pPr>
                      <a:r>
                        <a:rPr lang="en-US" sz="2000" u="none" strike="noStrike" dirty="0">
                          <a:solidFill>
                            <a:schemeClr val="tx1"/>
                          </a:solidFill>
                          <a:effectLst/>
                          <a:latin typeface="Arial" panose="020B0604020202020204" pitchFamily="34" charset="0"/>
                          <a:cs typeface="Arial" panose="020B0604020202020204" pitchFamily="34" charset="0"/>
                        </a:rPr>
                        <a:t>Cine</a:t>
                      </a:r>
                      <a:endParaRPr lang="en-US" sz="2000" b="0" i="0" u="none" strike="noStrike" dirty="0">
                        <a:solidFill>
                          <a:schemeClr val="tx1"/>
                        </a:solidFill>
                        <a:effectLst/>
                        <a:latin typeface="Arial" panose="020B0604020202020204" pitchFamily="34" charset="0"/>
                        <a:cs typeface="Arial" panose="020B0604020202020204" pitchFamily="34" charset="0"/>
                      </a:endParaRP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460298061"/>
                  </a:ext>
                </a:extLst>
              </a:tr>
              <a:tr h="431658">
                <a:tc>
                  <a:txBody>
                    <a:bodyPr/>
                    <a:lstStyle/>
                    <a:p>
                      <a:pPr algn="ctr" fontAlgn="b">
                        <a:lnSpc>
                          <a:spcPct val="100000"/>
                        </a:lnSpc>
                      </a:pPr>
                      <a:r>
                        <a:rPr lang="en-US" sz="2000" u="none" strike="noStrike" dirty="0">
                          <a:solidFill>
                            <a:schemeClr val="tx1"/>
                          </a:solidFill>
                          <a:effectLst/>
                          <a:latin typeface="Arial" panose="020B0604020202020204" pitchFamily="34" charset="0"/>
                          <a:cs typeface="Arial" panose="020B0604020202020204" pitchFamily="34" charset="0"/>
                        </a:rPr>
                        <a:t>aOCT mode</a:t>
                      </a:r>
                      <a:endParaRPr lang="en-US" sz="2000" b="1" i="0" u="none" strike="noStrike" dirty="0">
                        <a:solidFill>
                          <a:schemeClr val="tx1"/>
                        </a:solidFill>
                        <a:effectLst/>
                        <a:latin typeface="Arial" panose="020B0604020202020204" pitchFamily="34" charset="0"/>
                        <a:cs typeface="Arial" panose="020B0604020202020204" pitchFamily="34" charset="0"/>
                      </a:endParaRP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fontAlgn="b">
                        <a:lnSpc>
                          <a:spcPct val="100000"/>
                        </a:lnSpc>
                      </a:pPr>
                      <a:r>
                        <a:rPr lang="en-US" sz="2000" u="none" strike="noStrike" dirty="0">
                          <a:solidFill>
                            <a:schemeClr val="tx1"/>
                          </a:solidFill>
                          <a:effectLst/>
                          <a:latin typeface="Arial" panose="020B0604020202020204" pitchFamily="34" charset="0"/>
                          <a:cs typeface="Arial" panose="020B0604020202020204" pitchFamily="34" charset="0"/>
                        </a:rPr>
                        <a:t>Stationary</a:t>
                      </a:r>
                      <a:endParaRPr lang="en-US" sz="2000" b="0" i="0" u="none" strike="noStrike" dirty="0">
                        <a:solidFill>
                          <a:schemeClr val="tx1"/>
                        </a:solidFill>
                        <a:effectLst/>
                        <a:latin typeface="Arial" panose="020B0604020202020204" pitchFamily="34" charset="0"/>
                        <a:cs typeface="Arial" panose="020B0604020202020204" pitchFamily="34" charset="0"/>
                      </a:endParaRPr>
                    </a:p>
                  </a:txBody>
                  <a:tcPr marL="3810" marR="3810" marT="381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980820687"/>
                  </a:ext>
                </a:extLst>
              </a:tr>
            </a:tbl>
          </a:graphicData>
        </a:graphic>
      </p:graphicFrame>
      <p:pic>
        <p:nvPicPr>
          <p:cNvPr id="5" name="Picture 4">
            <a:extLst>
              <a:ext uri="{FF2B5EF4-FFF2-40B4-BE49-F238E27FC236}">
                <a16:creationId xmlns:a16="http://schemas.microsoft.com/office/drawing/2014/main" id="{496C96CD-A399-4044-9A40-60474A4EFBC0}"/>
              </a:ext>
            </a:extLst>
          </p:cNvPr>
          <p:cNvPicPr>
            <a:picLocks noChangeAspect="1"/>
          </p:cNvPicPr>
          <p:nvPr/>
        </p:nvPicPr>
        <p:blipFill rotWithShape="1">
          <a:blip r:embed="rId2"/>
          <a:srcRect t="49326"/>
          <a:stretch/>
        </p:blipFill>
        <p:spPr>
          <a:xfrm>
            <a:off x="6264088" y="2574369"/>
            <a:ext cx="4876314" cy="1571880"/>
          </a:xfrm>
          <a:prstGeom prst="rect">
            <a:avLst/>
          </a:prstGeom>
        </p:spPr>
      </p:pic>
    </p:spTree>
    <p:extLst>
      <p:ext uri="{BB962C8B-B14F-4D97-AF65-F5344CB8AC3E}">
        <p14:creationId xmlns:p14="http://schemas.microsoft.com/office/powerpoint/2010/main" val="26815028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1754902F-40F4-4065-B283-64D09FDC26C1}"/>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a14:imgEffect>
                  </a14:imgLayer>
                </a14:imgProps>
              </a:ext>
            </a:extLst>
          </a:blip>
          <a:stretch>
            <a:fillRect/>
          </a:stretch>
        </p:blipFill>
        <p:spPr>
          <a:xfrm>
            <a:off x="8581951" y="871051"/>
            <a:ext cx="1434825" cy="1402870"/>
          </a:xfrm>
          <a:prstGeom prst="rect">
            <a:avLst/>
          </a:prstGeom>
        </p:spPr>
      </p:pic>
      <p:sp>
        <p:nvSpPr>
          <p:cNvPr id="13" name="TextBox 12">
            <a:extLst>
              <a:ext uri="{FF2B5EF4-FFF2-40B4-BE49-F238E27FC236}">
                <a16:creationId xmlns:a16="http://schemas.microsoft.com/office/drawing/2014/main" id="{243E71C7-07F5-4C82-B5ED-B6A6952CA8BC}"/>
              </a:ext>
            </a:extLst>
          </p:cNvPr>
          <p:cNvSpPr txBox="1"/>
          <p:nvPr/>
        </p:nvSpPr>
        <p:spPr>
          <a:xfrm>
            <a:off x="1043172" y="2391691"/>
            <a:ext cx="9514702"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0                          0.6s                     1.2s                       1.8s                     2.4s                    3.0s  </a:t>
            </a:r>
          </a:p>
        </p:txBody>
      </p:sp>
      <p:sp>
        <p:nvSpPr>
          <p:cNvPr id="15" name="TextBox 14">
            <a:extLst>
              <a:ext uri="{FF2B5EF4-FFF2-40B4-BE49-F238E27FC236}">
                <a16:creationId xmlns:a16="http://schemas.microsoft.com/office/drawing/2014/main" id="{34A146AB-820C-498F-AEA5-FACA226A924B}"/>
              </a:ext>
            </a:extLst>
          </p:cNvPr>
          <p:cNvSpPr txBox="1"/>
          <p:nvPr/>
        </p:nvSpPr>
        <p:spPr>
          <a:xfrm>
            <a:off x="4719307" y="361750"/>
            <a:ext cx="5150649" cy="400110"/>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 aOCT 2D slice of pig trachea at 30cmH</a:t>
            </a:r>
            <a:r>
              <a:rPr lang="en-US" sz="2000" baseline="-25000" dirty="0">
                <a:latin typeface="Arial" panose="020B0604020202020204" pitchFamily="34" charset="0"/>
                <a:cs typeface="Arial" panose="020B0604020202020204" pitchFamily="34" charset="0"/>
              </a:rPr>
              <a:t>2</a:t>
            </a:r>
            <a:r>
              <a:rPr lang="en-US" sz="2000" dirty="0">
                <a:latin typeface="Arial" panose="020B0604020202020204" pitchFamily="34" charset="0"/>
                <a:cs typeface="Arial" panose="020B0604020202020204" pitchFamily="34" charset="0"/>
              </a:rPr>
              <a:t>O</a:t>
            </a:r>
          </a:p>
        </p:txBody>
      </p:sp>
      <p:pic>
        <p:nvPicPr>
          <p:cNvPr id="16" name="Picture 15">
            <a:extLst>
              <a:ext uri="{FF2B5EF4-FFF2-40B4-BE49-F238E27FC236}">
                <a16:creationId xmlns:a16="http://schemas.microsoft.com/office/drawing/2014/main" id="{93DDED78-7EAB-4342-B7BF-8FB33454E4B8}"/>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20000"/>
                    </a14:imgEffect>
                  </a14:imgLayer>
                </a14:imgProps>
              </a:ext>
            </a:extLst>
          </a:blip>
          <a:stretch>
            <a:fillRect/>
          </a:stretch>
        </p:blipFill>
        <p:spPr>
          <a:xfrm>
            <a:off x="532165" y="858270"/>
            <a:ext cx="1409259" cy="1415651"/>
          </a:xfrm>
          <a:prstGeom prst="rect">
            <a:avLst/>
          </a:prstGeom>
        </p:spPr>
      </p:pic>
      <p:pic>
        <p:nvPicPr>
          <p:cNvPr id="19" name="Picture 18">
            <a:extLst>
              <a:ext uri="{FF2B5EF4-FFF2-40B4-BE49-F238E27FC236}">
                <a16:creationId xmlns:a16="http://schemas.microsoft.com/office/drawing/2014/main" id="{A4515165-842B-4107-8DEA-A4E2B4F7F961}"/>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bright="20000"/>
                    </a14:imgEffect>
                  </a14:imgLayer>
                </a14:imgProps>
              </a:ext>
            </a:extLst>
          </a:blip>
          <a:stretch>
            <a:fillRect/>
          </a:stretch>
        </p:blipFill>
        <p:spPr>
          <a:xfrm>
            <a:off x="2106858" y="844145"/>
            <a:ext cx="1425239" cy="1425239"/>
          </a:xfrm>
          <a:prstGeom prst="rect">
            <a:avLst/>
          </a:prstGeom>
        </p:spPr>
      </p:pic>
      <p:pic>
        <p:nvPicPr>
          <p:cNvPr id="20" name="Picture 19">
            <a:extLst>
              <a:ext uri="{FF2B5EF4-FFF2-40B4-BE49-F238E27FC236}">
                <a16:creationId xmlns:a16="http://schemas.microsoft.com/office/drawing/2014/main" id="{CEF6FF9A-38F5-495A-A9DC-02EE9A43B2A7}"/>
              </a:ext>
            </a:extLst>
          </p:cNvPr>
          <p:cNvPicPr>
            <a:picLocks noChangeAspect="1"/>
          </p:cNvPicPr>
          <p:nvPr/>
        </p:nvPicPr>
        <p:blipFill>
          <a:blip r:embed="rId9">
            <a:extLst>
              <a:ext uri="{BEBA8EAE-BF5A-486C-A8C5-ECC9F3942E4B}">
                <a14:imgProps xmlns:a14="http://schemas.microsoft.com/office/drawing/2010/main">
                  <a14:imgLayer r:embed="rId10">
                    <a14:imgEffect>
                      <a14:brightnessContrast bright="20000"/>
                    </a14:imgEffect>
                  </a14:imgLayer>
                </a14:imgProps>
              </a:ext>
            </a:extLst>
          </a:blip>
          <a:stretch>
            <a:fillRect/>
          </a:stretch>
        </p:blipFill>
        <p:spPr>
          <a:xfrm>
            <a:off x="3733075" y="881214"/>
            <a:ext cx="1434825" cy="1415651"/>
          </a:xfrm>
          <a:prstGeom prst="rect">
            <a:avLst/>
          </a:prstGeom>
        </p:spPr>
      </p:pic>
      <p:pic>
        <p:nvPicPr>
          <p:cNvPr id="21" name="Picture 20">
            <a:extLst>
              <a:ext uri="{FF2B5EF4-FFF2-40B4-BE49-F238E27FC236}">
                <a16:creationId xmlns:a16="http://schemas.microsoft.com/office/drawing/2014/main" id="{3A4F0529-523E-48CD-BBC0-E3F7E223A64D}"/>
              </a:ext>
            </a:extLst>
          </p:cNvPr>
          <p:cNvPicPr>
            <a:picLocks noChangeAspect="1"/>
          </p:cNvPicPr>
          <p:nvPr/>
        </p:nvPicPr>
        <p:blipFill>
          <a:blip r:embed="rId11">
            <a:extLst>
              <a:ext uri="{BEBA8EAE-BF5A-486C-A8C5-ECC9F3942E4B}">
                <a14:imgProps xmlns:a14="http://schemas.microsoft.com/office/drawing/2010/main">
                  <a14:imgLayer r:embed="rId12">
                    <a14:imgEffect>
                      <a14:brightnessContrast bright="20000"/>
                    </a14:imgEffect>
                  </a14:imgLayer>
                </a14:imgProps>
              </a:ext>
            </a:extLst>
          </a:blip>
          <a:stretch>
            <a:fillRect/>
          </a:stretch>
        </p:blipFill>
        <p:spPr>
          <a:xfrm>
            <a:off x="5368257" y="853254"/>
            <a:ext cx="1450803" cy="1415651"/>
          </a:xfrm>
          <a:prstGeom prst="rect">
            <a:avLst/>
          </a:prstGeom>
        </p:spPr>
      </p:pic>
      <p:pic>
        <p:nvPicPr>
          <p:cNvPr id="22" name="Picture 21">
            <a:extLst>
              <a:ext uri="{FF2B5EF4-FFF2-40B4-BE49-F238E27FC236}">
                <a16:creationId xmlns:a16="http://schemas.microsoft.com/office/drawing/2014/main" id="{C699F1B5-FAFC-4CD1-A24E-14A9926667C0}"/>
              </a:ext>
            </a:extLst>
          </p:cNvPr>
          <p:cNvPicPr>
            <a:picLocks noChangeAspect="1"/>
          </p:cNvPicPr>
          <p:nvPr/>
        </p:nvPicPr>
        <p:blipFill>
          <a:blip r:embed="rId13">
            <a:extLst>
              <a:ext uri="{BEBA8EAE-BF5A-486C-A8C5-ECC9F3942E4B}">
                <a14:imgProps xmlns:a14="http://schemas.microsoft.com/office/drawing/2010/main">
                  <a14:imgLayer r:embed="rId14">
                    <a14:imgEffect>
                      <a14:brightnessContrast bright="20000"/>
                    </a14:imgEffect>
                  </a14:imgLayer>
                </a14:imgProps>
              </a:ext>
            </a:extLst>
          </a:blip>
          <a:stretch>
            <a:fillRect/>
          </a:stretch>
        </p:blipFill>
        <p:spPr>
          <a:xfrm>
            <a:off x="7004060" y="839924"/>
            <a:ext cx="1412457" cy="1425239"/>
          </a:xfrm>
          <a:prstGeom prst="rect">
            <a:avLst/>
          </a:prstGeom>
        </p:spPr>
      </p:pic>
      <p:sp>
        <p:nvSpPr>
          <p:cNvPr id="23" name="Rectangle 22">
            <a:extLst>
              <a:ext uri="{FF2B5EF4-FFF2-40B4-BE49-F238E27FC236}">
                <a16:creationId xmlns:a16="http://schemas.microsoft.com/office/drawing/2014/main" id="{E50BD6B1-4EF1-4135-9053-1E107423BA38}"/>
              </a:ext>
            </a:extLst>
          </p:cNvPr>
          <p:cNvSpPr/>
          <p:nvPr/>
        </p:nvSpPr>
        <p:spPr>
          <a:xfrm>
            <a:off x="9936305" y="2239120"/>
            <a:ext cx="292608"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E2352C01-E67F-4A42-9093-7FF8516EE93B}"/>
              </a:ext>
            </a:extLst>
          </p:cNvPr>
          <p:cNvSpPr/>
          <p:nvPr/>
        </p:nvSpPr>
        <p:spPr>
          <a:xfrm>
            <a:off x="9777042" y="1962065"/>
            <a:ext cx="631904" cy="307777"/>
          </a:xfrm>
          <a:prstGeom prst="rect">
            <a:avLst/>
          </a:prstGeom>
        </p:spPr>
        <p:txBody>
          <a:bodyPr wrap="none">
            <a:spAutoFit/>
          </a:bodyPr>
          <a:lstStyle/>
          <a:p>
            <a:r>
              <a:rPr lang="en-US" sz="1400" dirty="0">
                <a:latin typeface="Arial" panose="020B0604020202020204" pitchFamily="34" charset="0"/>
                <a:cs typeface="Arial" panose="020B0604020202020204" pitchFamily="34" charset="0"/>
              </a:rPr>
              <a:t>5mm </a:t>
            </a:r>
            <a:endParaRPr lang="en-US" sz="1400" dirty="0"/>
          </a:p>
        </p:txBody>
      </p:sp>
      <p:sp>
        <p:nvSpPr>
          <p:cNvPr id="25" name="Title 1">
            <a:extLst>
              <a:ext uri="{FF2B5EF4-FFF2-40B4-BE49-F238E27FC236}">
                <a16:creationId xmlns:a16="http://schemas.microsoft.com/office/drawing/2014/main" id="{009C894F-57DB-4CA4-B108-A9C3A987210A}"/>
              </a:ext>
            </a:extLst>
          </p:cNvPr>
          <p:cNvSpPr>
            <a:spLocks noGrp="1"/>
          </p:cNvSpPr>
          <p:nvPr>
            <p:ph type="title"/>
          </p:nvPr>
        </p:nvSpPr>
        <p:spPr>
          <a:xfrm>
            <a:off x="0" y="0"/>
            <a:ext cx="8541971" cy="819890"/>
          </a:xfrm>
        </p:spPr>
        <p:txBody>
          <a:bodyPr/>
          <a:lstStyle/>
          <a:p>
            <a:r>
              <a:rPr lang="en-US" dirty="0"/>
              <a:t>Stationary Scan</a:t>
            </a:r>
          </a:p>
        </p:txBody>
      </p:sp>
      <p:sp>
        <p:nvSpPr>
          <p:cNvPr id="26" name="TextBox 25">
            <a:extLst>
              <a:ext uri="{FF2B5EF4-FFF2-40B4-BE49-F238E27FC236}">
                <a16:creationId xmlns:a16="http://schemas.microsoft.com/office/drawing/2014/main" id="{F2BBC845-3BCD-4D08-9312-752A0DA38997}"/>
              </a:ext>
            </a:extLst>
          </p:cNvPr>
          <p:cNvSpPr txBox="1"/>
          <p:nvPr/>
        </p:nvSpPr>
        <p:spPr>
          <a:xfrm>
            <a:off x="4628377" y="3181840"/>
            <a:ext cx="1229497" cy="369332"/>
          </a:xfrm>
          <a:prstGeom prst="rect">
            <a:avLst/>
          </a:prstGeom>
          <a:solidFill>
            <a:schemeClr val="accent1">
              <a:lumMod val="60000"/>
              <a:lumOff val="40000"/>
            </a:schemeClr>
          </a:solidFill>
          <a:ln>
            <a:solidFill>
              <a:schemeClr val="accent1"/>
            </a:solidFill>
          </a:ln>
        </p:spPr>
        <p:txBody>
          <a:bodyPr wrap="square" rtlCol="0">
            <a:spAutoFit/>
          </a:bodyPr>
          <a:lstStyle/>
          <a:p>
            <a:r>
              <a:rPr lang="en-US" dirty="0">
                <a:latin typeface="Arial" panose="020B0604020202020204" pitchFamily="34" charset="0"/>
                <a:cs typeface="Arial" panose="020B0604020202020204" pitchFamily="34" charset="0"/>
              </a:rPr>
              <a:t>Pressure</a:t>
            </a:r>
          </a:p>
        </p:txBody>
      </p:sp>
      <p:sp>
        <p:nvSpPr>
          <p:cNvPr id="27" name="TextBox 26">
            <a:extLst>
              <a:ext uri="{FF2B5EF4-FFF2-40B4-BE49-F238E27FC236}">
                <a16:creationId xmlns:a16="http://schemas.microsoft.com/office/drawing/2014/main" id="{3194DAF5-C91D-4675-9EEB-97AB8D018AFA}"/>
              </a:ext>
            </a:extLst>
          </p:cNvPr>
          <p:cNvSpPr txBox="1"/>
          <p:nvPr/>
        </p:nvSpPr>
        <p:spPr>
          <a:xfrm>
            <a:off x="10571932" y="3098827"/>
            <a:ext cx="1229497" cy="369332"/>
          </a:xfrm>
          <a:prstGeom prst="rect">
            <a:avLst/>
          </a:prstGeom>
          <a:solidFill>
            <a:schemeClr val="accent1">
              <a:lumMod val="60000"/>
              <a:lumOff val="40000"/>
            </a:schemeClr>
          </a:solidFill>
          <a:ln>
            <a:solidFill>
              <a:schemeClr val="accent1"/>
            </a:solidFill>
          </a:ln>
        </p:spPr>
        <p:txBody>
          <a:bodyPr wrap="square" rtlCol="0">
            <a:spAutoFit/>
          </a:bodyPr>
          <a:lstStyle/>
          <a:p>
            <a:r>
              <a:rPr lang="en-US" dirty="0">
                <a:latin typeface="Arial" panose="020B0604020202020204" pitchFamily="34" charset="0"/>
                <a:cs typeface="Arial" panose="020B0604020202020204" pitchFamily="34" charset="0"/>
              </a:rPr>
              <a:t>aOCT</a:t>
            </a:r>
          </a:p>
        </p:txBody>
      </p:sp>
      <p:graphicFrame>
        <p:nvGraphicFramePr>
          <p:cNvPr id="28" name="Chart 27">
            <a:extLst>
              <a:ext uri="{FF2B5EF4-FFF2-40B4-BE49-F238E27FC236}">
                <a16:creationId xmlns:a16="http://schemas.microsoft.com/office/drawing/2014/main" id="{B3F1F5BD-2490-4823-9416-B5C2581AC338}"/>
              </a:ext>
            </a:extLst>
          </p:cNvPr>
          <p:cNvGraphicFramePr>
            <a:graphicFrameLocks/>
          </p:cNvGraphicFramePr>
          <p:nvPr>
            <p:extLst>
              <p:ext uri="{D42A27DB-BD31-4B8C-83A1-F6EECF244321}">
                <p14:modId xmlns:p14="http://schemas.microsoft.com/office/powerpoint/2010/main" val="1912607118"/>
              </p:ext>
            </p:extLst>
          </p:nvPr>
        </p:nvGraphicFramePr>
        <p:xfrm>
          <a:off x="6093658" y="3436493"/>
          <a:ext cx="5786775" cy="3212757"/>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29" name="Chart 28">
            <a:extLst>
              <a:ext uri="{FF2B5EF4-FFF2-40B4-BE49-F238E27FC236}">
                <a16:creationId xmlns:a16="http://schemas.microsoft.com/office/drawing/2014/main" id="{D5DD08EA-970D-4ABE-AF88-9139024CC4E6}"/>
              </a:ext>
            </a:extLst>
          </p:cNvPr>
          <p:cNvGraphicFramePr>
            <a:graphicFrameLocks/>
          </p:cNvGraphicFramePr>
          <p:nvPr>
            <p:extLst>
              <p:ext uri="{D42A27DB-BD31-4B8C-83A1-F6EECF244321}">
                <p14:modId xmlns:p14="http://schemas.microsoft.com/office/powerpoint/2010/main" val="2655114772"/>
              </p:ext>
            </p:extLst>
          </p:nvPr>
        </p:nvGraphicFramePr>
        <p:xfrm>
          <a:off x="142875" y="3429000"/>
          <a:ext cx="5714999" cy="3212757"/>
        </p:xfrm>
        <a:graphic>
          <a:graphicData uri="http://schemas.openxmlformats.org/drawingml/2006/chart">
            <c:chart xmlns:c="http://schemas.openxmlformats.org/drawingml/2006/chart" xmlns:r="http://schemas.openxmlformats.org/officeDocument/2006/relationships" r:id="rId16"/>
          </a:graphicData>
        </a:graphic>
      </p:graphicFrame>
    </p:spTree>
    <p:extLst>
      <p:ext uri="{BB962C8B-B14F-4D97-AF65-F5344CB8AC3E}">
        <p14:creationId xmlns:p14="http://schemas.microsoft.com/office/powerpoint/2010/main" val="2925449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693DEC3-695A-4D24-8116-1A78F214EB4B}"/>
              </a:ext>
            </a:extLst>
          </p:cNvPr>
          <p:cNvSpPr txBox="1"/>
          <p:nvPr/>
        </p:nvSpPr>
        <p:spPr>
          <a:xfrm>
            <a:off x="5693718" y="84663"/>
            <a:ext cx="1229497"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6cmH</a:t>
            </a:r>
            <a:r>
              <a:rPr lang="en-US" baseline="-25000" dirty="0">
                <a:latin typeface="Arial" panose="020B0604020202020204" pitchFamily="34" charset="0"/>
                <a:cs typeface="Arial" panose="020B0604020202020204" pitchFamily="34" charset="0"/>
              </a:rPr>
              <a:t>2</a:t>
            </a:r>
            <a:r>
              <a:rPr lang="en-US" dirty="0">
                <a:latin typeface="Arial" panose="020B0604020202020204" pitchFamily="34" charset="0"/>
                <a:cs typeface="Arial" panose="020B0604020202020204" pitchFamily="34" charset="0"/>
              </a:rPr>
              <a:t>O</a:t>
            </a:r>
          </a:p>
        </p:txBody>
      </p:sp>
      <p:sp>
        <p:nvSpPr>
          <p:cNvPr id="9" name="TextBox 8">
            <a:extLst>
              <a:ext uri="{FF2B5EF4-FFF2-40B4-BE49-F238E27FC236}">
                <a16:creationId xmlns:a16="http://schemas.microsoft.com/office/drawing/2014/main" id="{98D81F23-5FD3-4DAE-9123-15375DCC0238}"/>
              </a:ext>
            </a:extLst>
          </p:cNvPr>
          <p:cNvSpPr txBox="1"/>
          <p:nvPr/>
        </p:nvSpPr>
        <p:spPr>
          <a:xfrm>
            <a:off x="9591571" y="48927"/>
            <a:ext cx="1229497"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12cmH</a:t>
            </a:r>
            <a:r>
              <a:rPr lang="en-US" baseline="-25000" dirty="0">
                <a:latin typeface="Arial" panose="020B0604020202020204" pitchFamily="34" charset="0"/>
                <a:cs typeface="Arial" panose="020B0604020202020204" pitchFamily="34" charset="0"/>
              </a:rPr>
              <a:t>2</a:t>
            </a:r>
            <a:r>
              <a:rPr lang="en-US" dirty="0">
                <a:latin typeface="Arial" panose="020B0604020202020204" pitchFamily="34" charset="0"/>
                <a:cs typeface="Arial" panose="020B0604020202020204" pitchFamily="34" charset="0"/>
              </a:rPr>
              <a:t>O</a:t>
            </a:r>
          </a:p>
        </p:txBody>
      </p:sp>
      <p:sp>
        <p:nvSpPr>
          <p:cNvPr id="10" name="TextBox 9">
            <a:extLst>
              <a:ext uri="{FF2B5EF4-FFF2-40B4-BE49-F238E27FC236}">
                <a16:creationId xmlns:a16="http://schemas.microsoft.com/office/drawing/2014/main" id="{75381D7A-6136-4D71-852F-93B265C9FAC6}"/>
              </a:ext>
            </a:extLst>
          </p:cNvPr>
          <p:cNvSpPr txBox="1"/>
          <p:nvPr/>
        </p:nvSpPr>
        <p:spPr>
          <a:xfrm>
            <a:off x="5618999" y="3428936"/>
            <a:ext cx="1229497"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24cmH</a:t>
            </a:r>
            <a:r>
              <a:rPr lang="en-US" baseline="-25000" dirty="0">
                <a:latin typeface="Arial" panose="020B0604020202020204" pitchFamily="34" charset="0"/>
                <a:cs typeface="Arial" panose="020B0604020202020204" pitchFamily="34" charset="0"/>
              </a:rPr>
              <a:t>2</a:t>
            </a:r>
            <a:r>
              <a:rPr lang="en-US" dirty="0">
                <a:latin typeface="Arial" panose="020B0604020202020204" pitchFamily="34" charset="0"/>
                <a:cs typeface="Arial" panose="020B0604020202020204" pitchFamily="34" charset="0"/>
              </a:rPr>
              <a:t>O</a:t>
            </a:r>
          </a:p>
        </p:txBody>
      </p:sp>
      <p:sp>
        <p:nvSpPr>
          <p:cNvPr id="11" name="TextBox 10">
            <a:extLst>
              <a:ext uri="{FF2B5EF4-FFF2-40B4-BE49-F238E27FC236}">
                <a16:creationId xmlns:a16="http://schemas.microsoft.com/office/drawing/2014/main" id="{9833AD32-7665-4A44-B476-F3A96E8D7DB5}"/>
              </a:ext>
            </a:extLst>
          </p:cNvPr>
          <p:cNvSpPr txBox="1"/>
          <p:nvPr/>
        </p:nvSpPr>
        <p:spPr>
          <a:xfrm>
            <a:off x="9693317" y="3428936"/>
            <a:ext cx="1229497"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30cmH</a:t>
            </a:r>
            <a:r>
              <a:rPr lang="en-US" baseline="-25000" dirty="0">
                <a:latin typeface="Arial" panose="020B0604020202020204" pitchFamily="34" charset="0"/>
                <a:cs typeface="Arial" panose="020B0604020202020204" pitchFamily="34" charset="0"/>
              </a:rPr>
              <a:t>2</a:t>
            </a:r>
            <a:r>
              <a:rPr lang="en-US" dirty="0">
                <a:latin typeface="Arial" panose="020B0604020202020204" pitchFamily="34" charset="0"/>
                <a:cs typeface="Arial" panose="020B0604020202020204" pitchFamily="34" charset="0"/>
              </a:rPr>
              <a:t>O</a:t>
            </a:r>
          </a:p>
        </p:txBody>
      </p:sp>
      <p:sp>
        <p:nvSpPr>
          <p:cNvPr id="12" name="TextBox 11">
            <a:extLst>
              <a:ext uri="{FF2B5EF4-FFF2-40B4-BE49-F238E27FC236}">
                <a16:creationId xmlns:a16="http://schemas.microsoft.com/office/drawing/2014/main" id="{E33216EA-D901-45B7-B946-18E11000A638}"/>
              </a:ext>
            </a:extLst>
          </p:cNvPr>
          <p:cNvSpPr txBox="1"/>
          <p:nvPr/>
        </p:nvSpPr>
        <p:spPr>
          <a:xfrm>
            <a:off x="445391" y="1155652"/>
            <a:ext cx="3064476" cy="1323439"/>
          </a:xfrm>
          <a:prstGeom prst="rect">
            <a:avLst/>
          </a:prstGeom>
          <a:noFill/>
          <a:ln w="19050">
            <a:solidFill>
              <a:schemeClr val="accent1"/>
            </a:solidFill>
          </a:ln>
        </p:spPr>
        <p:txBody>
          <a:bodyPr wrap="square" rtlCol="0">
            <a:spAutoFit/>
          </a:bodyPr>
          <a:lstStyle/>
          <a:p>
            <a:r>
              <a:rPr lang="en-US" sz="2000" dirty="0">
                <a:latin typeface="Arial" panose="020B0604020202020204" pitchFamily="34" charset="0"/>
                <a:cs typeface="Arial" panose="020B0604020202020204" pitchFamily="34" charset="0"/>
              </a:rPr>
              <a:t>*There’s a problem with the </a:t>
            </a:r>
            <a:r>
              <a:rPr lang="en-US" sz="2000" dirty="0">
                <a:solidFill>
                  <a:srgbClr val="C00000"/>
                </a:solidFill>
                <a:latin typeface="Arial" panose="020B0604020202020204" pitchFamily="34" charset="0"/>
                <a:cs typeface="Arial" panose="020B0604020202020204" pitchFamily="34" charset="0"/>
              </a:rPr>
              <a:t>synchronization</a:t>
            </a:r>
            <a:r>
              <a:rPr lang="en-US" sz="2000" dirty="0">
                <a:latin typeface="Arial" panose="020B0604020202020204" pitchFamily="34" charset="0"/>
                <a:cs typeface="Arial" panose="020B0604020202020204" pitchFamily="34" charset="0"/>
              </a:rPr>
              <a:t> between aOCT and pressure data</a:t>
            </a:r>
          </a:p>
        </p:txBody>
      </p:sp>
      <p:graphicFrame>
        <p:nvGraphicFramePr>
          <p:cNvPr id="13" name="Chart 12">
            <a:extLst>
              <a:ext uri="{FF2B5EF4-FFF2-40B4-BE49-F238E27FC236}">
                <a16:creationId xmlns:a16="http://schemas.microsoft.com/office/drawing/2014/main" id="{E1AB3267-592D-4092-9F1E-D0611A4751F6}"/>
              </a:ext>
            </a:extLst>
          </p:cNvPr>
          <p:cNvGraphicFramePr>
            <a:graphicFrameLocks/>
          </p:cNvGraphicFramePr>
          <p:nvPr>
            <p:extLst>
              <p:ext uri="{D42A27DB-BD31-4B8C-83A1-F6EECF244321}">
                <p14:modId xmlns:p14="http://schemas.microsoft.com/office/powerpoint/2010/main" val="2962372963"/>
              </p:ext>
            </p:extLst>
          </p:nvPr>
        </p:nvGraphicFramePr>
        <p:xfrm>
          <a:off x="3955257" y="416272"/>
          <a:ext cx="4143374" cy="3051657"/>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5" name="Chart 14">
            <a:extLst>
              <a:ext uri="{FF2B5EF4-FFF2-40B4-BE49-F238E27FC236}">
                <a16:creationId xmlns:a16="http://schemas.microsoft.com/office/drawing/2014/main" id="{66DFDEFE-8165-42E1-977C-CF570DD1ABC3}"/>
              </a:ext>
            </a:extLst>
          </p:cNvPr>
          <p:cNvGraphicFramePr>
            <a:graphicFrameLocks/>
          </p:cNvGraphicFramePr>
          <p:nvPr>
            <p:extLst>
              <p:ext uri="{D42A27DB-BD31-4B8C-83A1-F6EECF244321}">
                <p14:modId xmlns:p14="http://schemas.microsoft.com/office/powerpoint/2010/main" val="302752082"/>
              </p:ext>
            </p:extLst>
          </p:nvPr>
        </p:nvGraphicFramePr>
        <p:xfrm>
          <a:off x="8029575" y="408697"/>
          <a:ext cx="4162425" cy="3051657"/>
        </p:xfrm>
        <a:graphic>
          <a:graphicData uri="http://schemas.openxmlformats.org/drawingml/2006/chart">
            <c:chart xmlns:c="http://schemas.openxmlformats.org/drawingml/2006/chart" xmlns:r="http://schemas.openxmlformats.org/officeDocument/2006/relationships" r:id="rId3"/>
          </a:graphicData>
        </a:graphic>
      </p:graphicFrame>
      <p:sp>
        <p:nvSpPr>
          <p:cNvPr id="19" name="TextBox 18">
            <a:extLst>
              <a:ext uri="{FF2B5EF4-FFF2-40B4-BE49-F238E27FC236}">
                <a16:creationId xmlns:a16="http://schemas.microsoft.com/office/drawing/2014/main" id="{5ED6DF6F-B6F7-4270-ABBF-20E37D030650}"/>
              </a:ext>
            </a:extLst>
          </p:cNvPr>
          <p:cNvSpPr txBox="1"/>
          <p:nvPr/>
        </p:nvSpPr>
        <p:spPr>
          <a:xfrm>
            <a:off x="1451750" y="3436721"/>
            <a:ext cx="1229497"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18cmH</a:t>
            </a:r>
            <a:r>
              <a:rPr lang="en-US" baseline="-25000" dirty="0">
                <a:latin typeface="Arial" panose="020B0604020202020204" pitchFamily="34" charset="0"/>
                <a:cs typeface="Arial" panose="020B0604020202020204" pitchFamily="34" charset="0"/>
              </a:rPr>
              <a:t>2</a:t>
            </a:r>
            <a:r>
              <a:rPr lang="en-US" dirty="0">
                <a:latin typeface="Arial" panose="020B0604020202020204" pitchFamily="34" charset="0"/>
                <a:cs typeface="Arial" panose="020B0604020202020204" pitchFamily="34" charset="0"/>
              </a:rPr>
              <a:t>O</a:t>
            </a:r>
          </a:p>
        </p:txBody>
      </p:sp>
      <p:graphicFrame>
        <p:nvGraphicFramePr>
          <p:cNvPr id="20" name="Chart 19">
            <a:extLst>
              <a:ext uri="{FF2B5EF4-FFF2-40B4-BE49-F238E27FC236}">
                <a16:creationId xmlns:a16="http://schemas.microsoft.com/office/drawing/2014/main" id="{4A8786A9-57AF-49BE-B5AD-1DAC3A5D212F}"/>
              </a:ext>
            </a:extLst>
          </p:cNvPr>
          <p:cNvGraphicFramePr>
            <a:graphicFrameLocks/>
          </p:cNvGraphicFramePr>
          <p:nvPr>
            <p:extLst>
              <p:ext uri="{D42A27DB-BD31-4B8C-83A1-F6EECF244321}">
                <p14:modId xmlns:p14="http://schemas.microsoft.com/office/powerpoint/2010/main" val="1566475941"/>
              </p:ext>
            </p:extLst>
          </p:nvPr>
        </p:nvGraphicFramePr>
        <p:xfrm>
          <a:off x="4024313" y="3887635"/>
          <a:ext cx="4137286" cy="2885702"/>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21" name="Chart 20">
            <a:extLst>
              <a:ext uri="{FF2B5EF4-FFF2-40B4-BE49-F238E27FC236}">
                <a16:creationId xmlns:a16="http://schemas.microsoft.com/office/drawing/2014/main" id="{E09B4758-1C12-4056-87A1-163BF3249B5E}"/>
              </a:ext>
            </a:extLst>
          </p:cNvPr>
          <p:cNvGraphicFramePr>
            <a:graphicFrameLocks/>
          </p:cNvGraphicFramePr>
          <p:nvPr>
            <p:extLst>
              <p:ext uri="{D42A27DB-BD31-4B8C-83A1-F6EECF244321}">
                <p14:modId xmlns:p14="http://schemas.microsoft.com/office/powerpoint/2010/main" val="2901052255"/>
              </p:ext>
            </p:extLst>
          </p:nvPr>
        </p:nvGraphicFramePr>
        <p:xfrm>
          <a:off x="-65129" y="3887635"/>
          <a:ext cx="4089442" cy="2974154"/>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22" name="Chart 21">
            <a:extLst>
              <a:ext uri="{FF2B5EF4-FFF2-40B4-BE49-F238E27FC236}">
                <a16:creationId xmlns:a16="http://schemas.microsoft.com/office/drawing/2014/main" id="{154451CA-7010-48E6-B2C9-858E66D5C0C1}"/>
              </a:ext>
            </a:extLst>
          </p:cNvPr>
          <p:cNvGraphicFramePr>
            <a:graphicFrameLocks/>
          </p:cNvGraphicFramePr>
          <p:nvPr>
            <p:extLst>
              <p:ext uri="{D42A27DB-BD31-4B8C-83A1-F6EECF244321}">
                <p14:modId xmlns:p14="http://schemas.microsoft.com/office/powerpoint/2010/main" val="439348089"/>
              </p:ext>
            </p:extLst>
          </p:nvPr>
        </p:nvGraphicFramePr>
        <p:xfrm>
          <a:off x="8161599" y="3846843"/>
          <a:ext cx="4089442" cy="2974154"/>
        </p:xfrm>
        <a:graphic>
          <a:graphicData uri="http://schemas.openxmlformats.org/drawingml/2006/chart">
            <c:chart xmlns:c="http://schemas.openxmlformats.org/drawingml/2006/chart" xmlns:r="http://schemas.openxmlformats.org/officeDocument/2006/relationships" r:id="rId6"/>
          </a:graphicData>
        </a:graphic>
      </p:graphicFrame>
      <p:sp>
        <p:nvSpPr>
          <p:cNvPr id="16" name="Title 1">
            <a:extLst>
              <a:ext uri="{FF2B5EF4-FFF2-40B4-BE49-F238E27FC236}">
                <a16:creationId xmlns:a16="http://schemas.microsoft.com/office/drawing/2014/main" id="{DBE2BE7E-B5C9-463D-B943-58347D9E0748}"/>
              </a:ext>
            </a:extLst>
          </p:cNvPr>
          <p:cNvSpPr>
            <a:spLocks noGrp="1"/>
          </p:cNvSpPr>
          <p:nvPr>
            <p:ph type="title"/>
          </p:nvPr>
        </p:nvSpPr>
        <p:spPr>
          <a:xfrm>
            <a:off x="0" y="0"/>
            <a:ext cx="8541971" cy="819890"/>
          </a:xfrm>
        </p:spPr>
        <p:txBody>
          <a:bodyPr/>
          <a:lstStyle/>
          <a:p>
            <a:r>
              <a:rPr lang="en-US" dirty="0"/>
              <a:t>Stationary Scan</a:t>
            </a:r>
          </a:p>
        </p:txBody>
      </p:sp>
      <p:sp>
        <p:nvSpPr>
          <p:cNvPr id="2" name="TextBox 1">
            <a:extLst>
              <a:ext uri="{FF2B5EF4-FFF2-40B4-BE49-F238E27FC236}">
                <a16:creationId xmlns:a16="http://schemas.microsoft.com/office/drawing/2014/main" id="{136E157F-7A9B-4A3A-9BA9-FC6AAD92DF75}"/>
              </a:ext>
            </a:extLst>
          </p:cNvPr>
          <p:cNvSpPr txBox="1"/>
          <p:nvPr/>
        </p:nvSpPr>
        <p:spPr>
          <a:xfrm>
            <a:off x="733452" y="2534371"/>
            <a:ext cx="2584800" cy="461665"/>
          </a:xfrm>
          <a:prstGeom prst="rect">
            <a:avLst/>
          </a:prstGeom>
          <a:noFill/>
        </p:spPr>
        <p:txBody>
          <a:bodyPr wrap="square" rtlCol="0">
            <a:spAutoFit/>
          </a:bodyPr>
          <a:lstStyle/>
          <a:p>
            <a:r>
              <a:rPr lang="en-US" altLang="zh-CN" sz="2400" b="1" dirty="0">
                <a:solidFill>
                  <a:schemeClr val="accent2">
                    <a:lumMod val="75000"/>
                  </a:schemeClr>
                </a:solidFill>
              </a:rPr>
              <a:t>—</a:t>
            </a:r>
            <a:r>
              <a:rPr lang="en-US" altLang="zh-CN" dirty="0"/>
              <a:t> CSA       </a:t>
            </a:r>
            <a:r>
              <a:rPr lang="en-US" altLang="zh-CN" sz="2400" b="1" dirty="0">
                <a:solidFill>
                  <a:schemeClr val="accent1">
                    <a:lumMod val="75000"/>
                  </a:schemeClr>
                </a:solidFill>
              </a:rPr>
              <a:t>—</a:t>
            </a:r>
            <a:r>
              <a:rPr lang="en-US" altLang="zh-CN" dirty="0"/>
              <a:t> Pressure</a:t>
            </a:r>
            <a:endParaRPr lang="en-US" dirty="0"/>
          </a:p>
        </p:txBody>
      </p:sp>
    </p:spTree>
    <p:extLst>
      <p:ext uri="{BB962C8B-B14F-4D97-AF65-F5344CB8AC3E}">
        <p14:creationId xmlns:p14="http://schemas.microsoft.com/office/powerpoint/2010/main" val="689271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15D51992-A08D-4D86-B6E4-260B6F9C4765}"/>
              </a:ext>
            </a:extLst>
          </p:cNvPr>
          <p:cNvSpPr/>
          <p:nvPr/>
        </p:nvSpPr>
        <p:spPr>
          <a:xfrm>
            <a:off x="10837858" y="2786438"/>
            <a:ext cx="489932" cy="914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A2C5DD3B-BE20-4D73-A9D5-2F30235A00A2}"/>
              </a:ext>
            </a:extLst>
          </p:cNvPr>
          <p:cNvSpPr/>
          <p:nvPr/>
        </p:nvSpPr>
        <p:spPr>
          <a:xfrm>
            <a:off x="10761703" y="2426720"/>
            <a:ext cx="1058037"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5mm </a:t>
            </a:r>
            <a:endParaRPr lang="en-US" dirty="0"/>
          </a:p>
        </p:txBody>
      </p:sp>
      <p:sp>
        <p:nvSpPr>
          <p:cNvPr id="21" name="Rectangle 20">
            <a:extLst>
              <a:ext uri="{FF2B5EF4-FFF2-40B4-BE49-F238E27FC236}">
                <a16:creationId xmlns:a16="http://schemas.microsoft.com/office/drawing/2014/main" id="{DFF397F6-8A77-40D0-A0AC-52CF15AC8CEA}"/>
              </a:ext>
            </a:extLst>
          </p:cNvPr>
          <p:cNvSpPr/>
          <p:nvPr/>
        </p:nvSpPr>
        <p:spPr>
          <a:xfrm>
            <a:off x="10861470" y="5672037"/>
            <a:ext cx="489932" cy="914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32136D69-FFE6-41E2-AF15-46173965FACF}"/>
              </a:ext>
            </a:extLst>
          </p:cNvPr>
          <p:cNvSpPr/>
          <p:nvPr/>
        </p:nvSpPr>
        <p:spPr>
          <a:xfrm>
            <a:off x="10785315" y="5312319"/>
            <a:ext cx="1058037"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5mm </a:t>
            </a:r>
            <a:endParaRPr lang="en-US" dirty="0"/>
          </a:p>
        </p:txBody>
      </p:sp>
      <p:pic>
        <p:nvPicPr>
          <p:cNvPr id="23" name="Thorlabs_SS_PCV12cmH2O_T1">
            <a:hlinkClick r:id="" action="ppaction://media"/>
            <a:extLst>
              <a:ext uri="{FF2B5EF4-FFF2-40B4-BE49-F238E27FC236}">
                <a16:creationId xmlns:a16="http://schemas.microsoft.com/office/drawing/2014/main" id="{93E7EEAF-EFA0-4872-8FB2-FEA2AC3E3660}"/>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6">
            <a:lum bright="20000" contrast="20000"/>
          </a:blip>
          <a:srcRect l="35859" t="11617"/>
          <a:stretch/>
        </p:blipFill>
        <p:spPr>
          <a:xfrm>
            <a:off x="7911712" y="152274"/>
            <a:ext cx="2797244" cy="2890846"/>
          </a:xfrm>
          <a:prstGeom prst="rect">
            <a:avLst/>
          </a:prstGeom>
        </p:spPr>
      </p:pic>
      <p:pic>
        <p:nvPicPr>
          <p:cNvPr id="24" name="Thorlabs_SS_PCV30cmH2O_T1">
            <a:hlinkClick r:id="" action="ppaction://media"/>
            <a:extLst>
              <a:ext uri="{FF2B5EF4-FFF2-40B4-BE49-F238E27FC236}">
                <a16:creationId xmlns:a16="http://schemas.microsoft.com/office/drawing/2014/main" id="{5A815A73-7601-43DF-86E6-02A808800F5D}"/>
              </a:ext>
            </a:extLst>
          </p:cNvPr>
          <p:cNvPicPr>
            <a:picLocks noChangeAspect="1"/>
          </p:cNvPicPr>
          <p:nvPr>
            <a:videoFile r:link="rId4"/>
            <p:extLst>
              <p:ext uri="{DAA4B4D4-6D71-4841-9C94-3DE7FCFB9230}">
                <p14:media xmlns:p14="http://schemas.microsoft.com/office/powerpoint/2010/main" r:embed="rId3"/>
              </p:ext>
            </p:extLst>
          </p:nvPr>
        </p:nvPicPr>
        <p:blipFill rotWithShape="1">
          <a:blip r:embed="rId7">
            <a:lum bright="20000" contrast="20000"/>
          </a:blip>
          <a:srcRect l="35067" t="18126"/>
          <a:stretch/>
        </p:blipFill>
        <p:spPr>
          <a:xfrm rot="17720259">
            <a:off x="7969939" y="3366180"/>
            <a:ext cx="2799067" cy="2647034"/>
          </a:xfrm>
          <a:prstGeom prst="rect">
            <a:avLst/>
          </a:prstGeom>
        </p:spPr>
      </p:pic>
      <p:sp>
        <p:nvSpPr>
          <p:cNvPr id="25" name="TextBox 24">
            <a:extLst>
              <a:ext uri="{FF2B5EF4-FFF2-40B4-BE49-F238E27FC236}">
                <a16:creationId xmlns:a16="http://schemas.microsoft.com/office/drawing/2014/main" id="{1366C0E6-C3CD-42B7-862F-AC9C5BE59103}"/>
              </a:ext>
            </a:extLst>
          </p:cNvPr>
          <p:cNvSpPr txBox="1"/>
          <p:nvPr/>
        </p:nvSpPr>
        <p:spPr>
          <a:xfrm>
            <a:off x="5253343" y="6089206"/>
            <a:ext cx="6098059" cy="400110"/>
          </a:xfrm>
          <a:prstGeom prst="rect">
            <a:avLst/>
          </a:prstGeom>
          <a:noFill/>
          <a:ln w="19050">
            <a:solidFill>
              <a:schemeClr val="accent1"/>
            </a:solidFill>
          </a:ln>
        </p:spPr>
        <p:txBody>
          <a:bodyPr wrap="square" rtlCol="0">
            <a:spAutoFit/>
          </a:bodyPr>
          <a:lstStyle/>
          <a:p>
            <a:r>
              <a:rPr lang="en-US" sz="2000" dirty="0"/>
              <a:t>Scan has NURD due to the catheter totally not centered.</a:t>
            </a:r>
          </a:p>
        </p:txBody>
      </p:sp>
      <p:sp>
        <p:nvSpPr>
          <p:cNvPr id="2" name="Rectangle 1">
            <a:extLst>
              <a:ext uri="{FF2B5EF4-FFF2-40B4-BE49-F238E27FC236}">
                <a16:creationId xmlns:a16="http://schemas.microsoft.com/office/drawing/2014/main" id="{942B6178-25A5-4503-A28B-2749A57B8D9B}"/>
              </a:ext>
            </a:extLst>
          </p:cNvPr>
          <p:cNvSpPr/>
          <p:nvPr/>
        </p:nvSpPr>
        <p:spPr>
          <a:xfrm>
            <a:off x="5090466" y="736622"/>
            <a:ext cx="2855910"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aOCT video at 12 cmH</a:t>
            </a:r>
            <a:r>
              <a:rPr lang="en-US" baseline="-25000" dirty="0">
                <a:latin typeface="Arial" panose="020B0604020202020204" pitchFamily="34" charset="0"/>
                <a:cs typeface="Arial" panose="020B0604020202020204" pitchFamily="34" charset="0"/>
              </a:rPr>
              <a:t>2</a:t>
            </a:r>
            <a:r>
              <a:rPr lang="en-US" dirty="0">
                <a:latin typeface="Arial" panose="020B0604020202020204" pitchFamily="34" charset="0"/>
                <a:cs typeface="Arial" panose="020B0604020202020204" pitchFamily="34" charset="0"/>
              </a:rPr>
              <a:t>O </a:t>
            </a:r>
          </a:p>
        </p:txBody>
      </p:sp>
      <p:sp>
        <p:nvSpPr>
          <p:cNvPr id="26" name="Rectangle 25">
            <a:extLst>
              <a:ext uri="{FF2B5EF4-FFF2-40B4-BE49-F238E27FC236}">
                <a16:creationId xmlns:a16="http://schemas.microsoft.com/office/drawing/2014/main" id="{831F799D-9028-4934-A595-0D0EFDBFE38D}"/>
              </a:ext>
            </a:extLst>
          </p:cNvPr>
          <p:cNvSpPr/>
          <p:nvPr/>
        </p:nvSpPr>
        <p:spPr>
          <a:xfrm>
            <a:off x="5143213" y="3759855"/>
            <a:ext cx="2855910"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aOCT video at 30 cmH</a:t>
            </a:r>
            <a:r>
              <a:rPr lang="en-US" baseline="-25000" dirty="0">
                <a:latin typeface="Arial" panose="020B0604020202020204" pitchFamily="34" charset="0"/>
                <a:cs typeface="Arial" panose="020B0604020202020204" pitchFamily="34" charset="0"/>
              </a:rPr>
              <a:t>2</a:t>
            </a:r>
            <a:r>
              <a:rPr lang="en-US" dirty="0">
                <a:latin typeface="Arial" panose="020B0604020202020204" pitchFamily="34" charset="0"/>
                <a:cs typeface="Arial" panose="020B0604020202020204" pitchFamily="34" charset="0"/>
              </a:rPr>
              <a:t>O </a:t>
            </a:r>
          </a:p>
        </p:txBody>
      </p:sp>
      <p:sp>
        <p:nvSpPr>
          <p:cNvPr id="17" name="Title 1">
            <a:extLst>
              <a:ext uri="{FF2B5EF4-FFF2-40B4-BE49-F238E27FC236}">
                <a16:creationId xmlns:a16="http://schemas.microsoft.com/office/drawing/2014/main" id="{045898D2-D227-47D2-8F6B-7CABBA6C082A}"/>
              </a:ext>
            </a:extLst>
          </p:cNvPr>
          <p:cNvSpPr>
            <a:spLocks noGrp="1"/>
          </p:cNvSpPr>
          <p:nvPr>
            <p:ph type="title"/>
          </p:nvPr>
        </p:nvSpPr>
        <p:spPr>
          <a:xfrm>
            <a:off x="0" y="0"/>
            <a:ext cx="8541971" cy="819890"/>
          </a:xfrm>
        </p:spPr>
        <p:txBody>
          <a:bodyPr/>
          <a:lstStyle/>
          <a:p>
            <a:r>
              <a:rPr lang="en-US" dirty="0"/>
              <a:t>Stationary Scan</a:t>
            </a:r>
          </a:p>
        </p:txBody>
      </p:sp>
      <p:graphicFrame>
        <p:nvGraphicFramePr>
          <p:cNvPr id="18" name="Chart 17">
            <a:extLst>
              <a:ext uri="{FF2B5EF4-FFF2-40B4-BE49-F238E27FC236}">
                <a16:creationId xmlns:a16="http://schemas.microsoft.com/office/drawing/2014/main" id="{A7378EB5-20D1-44CE-9337-7A9AA3353997}"/>
              </a:ext>
            </a:extLst>
          </p:cNvPr>
          <p:cNvGraphicFramePr>
            <a:graphicFrameLocks/>
          </p:cNvGraphicFramePr>
          <p:nvPr>
            <p:extLst>
              <p:ext uri="{D42A27DB-BD31-4B8C-83A1-F6EECF244321}">
                <p14:modId xmlns:p14="http://schemas.microsoft.com/office/powerpoint/2010/main" val="1479619015"/>
              </p:ext>
            </p:extLst>
          </p:nvPr>
        </p:nvGraphicFramePr>
        <p:xfrm>
          <a:off x="284850" y="736622"/>
          <a:ext cx="3908028" cy="2028178"/>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27" name="Chart 26">
            <a:extLst>
              <a:ext uri="{FF2B5EF4-FFF2-40B4-BE49-F238E27FC236}">
                <a16:creationId xmlns:a16="http://schemas.microsoft.com/office/drawing/2014/main" id="{341F899F-9307-4849-9FCE-324CA40136C4}"/>
              </a:ext>
            </a:extLst>
          </p:cNvPr>
          <p:cNvGraphicFramePr>
            <a:graphicFrameLocks/>
          </p:cNvGraphicFramePr>
          <p:nvPr>
            <p:extLst>
              <p:ext uri="{D42A27DB-BD31-4B8C-83A1-F6EECF244321}">
                <p14:modId xmlns:p14="http://schemas.microsoft.com/office/powerpoint/2010/main" val="1016168242"/>
              </p:ext>
            </p:extLst>
          </p:nvPr>
        </p:nvGraphicFramePr>
        <p:xfrm>
          <a:off x="233959" y="2673788"/>
          <a:ext cx="3978970" cy="2028178"/>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8" name="Chart 27">
            <a:extLst>
              <a:ext uri="{FF2B5EF4-FFF2-40B4-BE49-F238E27FC236}">
                <a16:creationId xmlns:a16="http://schemas.microsoft.com/office/drawing/2014/main" id="{39E0410E-1D99-47E8-BBD4-C691C135EB1C}"/>
              </a:ext>
            </a:extLst>
          </p:cNvPr>
          <p:cNvGraphicFramePr>
            <a:graphicFrameLocks/>
          </p:cNvGraphicFramePr>
          <p:nvPr>
            <p:extLst>
              <p:ext uri="{D42A27DB-BD31-4B8C-83A1-F6EECF244321}">
                <p14:modId xmlns:p14="http://schemas.microsoft.com/office/powerpoint/2010/main" val="2042766495"/>
              </p:ext>
            </p:extLst>
          </p:nvPr>
        </p:nvGraphicFramePr>
        <p:xfrm>
          <a:off x="228746" y="4601815"/>
          <a:ext cx="3978970" cy="2306498"/>
        </p:xfrm>
        <a:graphic>
          <a:graphicData uri="http://schemas.openxmlformats.org/drawingml/2006/chart">
            <c:chart xmlns:c="http://schemas.openxmlformats.org/drawingml/2006/chart" xmlns:r="http://schemas.openxmlformats.org/officeDocument/2006/relationships" r:id="rId10"/>
          </a:graphicData>
        </a:graphic>
      </p:graphicFrame>
      <p:sp>
        <p:nvSpPr>
          <p:cNvPr id="15" name="TextBox 14">
            <a:extLst>
              <a:ext uri="{FF2B5EF4-FFF2-40B4-BE49-F238E27FC236}">
                <a16:creationId xmlns:a16="http://schemas.microsoft.com/office/drawing/2014/main" id="{CDC37248-306C-4ADE-B0F9-DB1E10B05C37}"/>
              </a:ext>
            </a:extLst>
          </p:cNvPr>
          <p:cNvSpPr txBox="1"/>
          <p:nvPr/>
        </p:nvSpPr>
        <p:spPr>
          <a:xfrm>
            <a:off x="2896000" y="847854"/>
            <a:ext cx="1229497"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6cmH</a:t>
            </a:r>
            <a:r>
              <a:rPr lang="en-US" baseline="-25000" dirty="0">
                <a:latin typeface="Arial" panose="020B0604020202020204" pitchFamily="34" charset="0"/>
                <a:cs typeface="Arial" panose="020B0604020202020204" pitchFamily="34" charset="0"/>
              </a:rPr>
              <a:t>2</a:t>
            </a:r>
            <a:r>
              <a:rPr lang="en-US" dirty="0">
                <a:latin typeface="Arial" panose="020B0604020202020204" pitchFamily="34" charset="0"/>
                <a:cs typeface="Arial" panose="020B0604020202020204" pitchFamily="34" charset="0"/>
              </a:rPr>
              <a:t>O</a:t>
            </a:r>
          </a:p>
        </p:txBody>
      </p:sp>
      <p:sp>
        <p:nvSpPr>
          <p:cNvPr id="16" name="TextBox 15">
            <a:extLst>
              <a:ext uri="{FF2B5EF4-FFF2-40B4-BE49-F238E27FC236}">
                <a16:creationId xmlns:a16="http://schemas.microsoft.com/office/drawing/2014/main" id="{7ACA8DA9-90FC-4D8D-982C-61B497251AFB}"/>
              </a:ext>
            </a:extLst>
          </p:cNvPr>
          <p:cNvSpPr txBox="1"/>
          <p:nvPr/>
        </p:nvSpPr>
        <p:spPr>
          <a:xfrm>
            <a:off x="2726359" y="2775881"/>
            <a:ext cx="1229497"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12cmH</a:t>
            </a:r>
            <a:r>
              <a:rPr lang="en-US" baseline="-25000" dirty="0">
                <a:latin typeface="Arial" panose="020B0604020202020204" pitchFamily="34" charset="0"/>
                <a:cs typeface="Arial" panose="020B0604020202020204" pitchFamily="34" charset="0"/>
              </a:rPr>
              <a:t>2</a:t>
            </a:r>
            <a:r>
              <a:rPr lang="en-US" dirty="0">
                <a:latin typeface="Arial" panose="020B0604020202020204" pitchFamily="34" charset="0"/>
                <a:cs typeface="Arial" panose="020B0604020202020204" pitchFamily="34" charset="0"/>
              </a:rPr>
              <a:t>O</a:t>
            </a:r>
          </a:p>
        </p:txBody>
      </p:sp>
      <p:sp>
        <p:nvSpPr>
          <p:cNvPr id="29" name="TextBox 28">
            <a:extLst>
              <a:ext uri="{FF2B5EF4-FFF2-40B4-BE49-F238E27FC236}">
                <a16:creationId xmlns:a16="http://schemas.microsoft.com/office/drawing/2014/main" id="{02137013-FF34-4FEC-8FE2-115F43F7CE7B}"/>
              </a:ext>
            </a:extLst>
          </p:cNvPr>
          <p:cNvSpPr txBox="1"/>
          <p:nvPr/>
        </p:nvSpPr>
        <p:spPr>
          <a:xfrm>
            <a:off x="2828613" y="4706832"/>
            <a:ext cx="1229497"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24cmH</a:t>
            </a:r>
            <a:r>
              <a:rPr lang="en-US" baseline="-25000" dirty="0">
                <a:latin typeface="Arial" panose="020B0604020202020204" pitchFamily="34" charset="0"/>
                <a:cs typeface="Arial" panose="020B0604020202020204" pitchFamily="34" charset="0"/>
              </a:rPr>
              <a:t>2</a:t>
            </a:r>
            <a:r>
              <a:rPr lang="en-US" dirty="0">
                <a:latin typeface="Arial" panose="020B0604020202020204" pitchFamily="34" charset="0"/>
                <a:cs typeface="Arial" panose="020B0604020202020204" pitchFamily="34" charset="0"/>
              </a:rPr>
              <a:t>O</a:t>
            </a:r>
          </a:p>
        </p:txBody>
      </p:sp>
    </p:spTree>
    <p:extLst>
      <p:ext uri="{BB962C8B-B14F-4D97-AF65-F5344CB8AC3E}">
        <p14:creationId xmlns:p14="http://schemas.microsoft.com/office/powerpoint/2010/main" val="420809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966" fill="hold"/>
                                        <p:tgtEl>
                                          <p:spTgt spid="23"/>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7966" fill="hold"/>
                                        <p:tgtEl>
                                          <p:spTgt spid="2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repeatCount="indefinite" fill="hold" display="0">
                  <p:stCondLst>
                    <p:cond delay="indefinite"/>
                  </p:stCondLst>
                </p:cTn>
                <p:tgtEl>
                  <p:spTgt spid="23"/>
                </p:tgtEl>
              </p:cMediaNode>
            </p:video>
            <p:video>
              <p:cMediaNode vol="80000">
                <p:cTn id="12" repeatCount="indefinite" fill="hold" display="0">
                  <p:stCondLst>
                    <p:cond delay="indefinite"/>
                  </p:stCondLst>
                </p:cTn>
                <p:tgtEl>
                  <p:spTgt spid="24"/>
                </p:tgtEl>
              </p:cMediaNode>
            </p:vide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5ECC238-2E67-4D08-86E3-270F39B270BC}"/>
              </a:ext>
            </a:extLst>
          </p:cNvPr>
          <p:cNvSpPr>
            <a:spLocks noGrp="1"/>
          </p:cNvSpPr>
          <p:nvPr>
            <p:ph idx="1"/>
          </p:nvPr>
        </p:nvSpPr>
        <p:spPr>
          <a:xfrm>
            <a:off x="633766" y="1158841"/>
            <a:ext cx="11027965" cy="757379"/>
          </a:xfrm>
        </p:spPr>
        <p:txBody>
          <a:bodyPr>
            <a:noAutofit/>
          </a:bodyPr>
          <a:lstStyle/>
          <a:p>
            <a:r>
              <a:rPr lang="en-US" sz="2000" dirty="0">
                <a:latin typeface="Arial" panose="020B0604020202020204" pitchFamily="34" charset="0"/>
                <a:cs typeface="Arial" panose="020B0604020202020204" pitchFamily="34" charset="0"/>
              </a:rPr>
              <a:t>Radial strain can be defined as the change in the inner radius (     ) normalized to radius (  ): </a:t>
            </a:r>
          </a:p>
        </p:txBody>
      </p:sp>
      <p:sp>
        <p:nvSpPr>
          <p:cNvPr id="6" name="Title 1">
            <a:extLst>
              <a:ext uri="{FF2B5EF4-FFF2-40B4-BE49-F238E27FC236}">
                <a16:creationId xmlns:a16="http://schemas.microsoft.com/office/drawing/2014/main" id="{B481AA85-2752-4F88-BF4B-31A689E0C931}"/>
              </a:ext>
            </a:extLst>
          </p:cNvPr>
          <p:cNvSpPr>
            <a:spLocks noGrp="1"/>
          </p:cNvSpPr>
          <p:nvPr>
            <p:ph type="title"/>
          </p:nvPr>
        </p:nvSpPr>
        <p:spPr>
          <a:xfrm>
            <a:off x="0" y="1"/>
            <a:ext cx="10515600" cy="789102"/>
          </a:xfrm>
        </p:spPr>
        <p:txBody>
          <a:bodyPr/>
          <a:lstStyle/>
          <a:p>
            <a:r>
              <a:rPr lang="en-US" altLang="zh-CN" dirty="0"/>
              <a:t>Strain map</a:t>
            </a:r>
            <a:endParaRPr lang="en-US" dirty="0"/>
          </a:p>
        </p:txBody>
      </p:sp>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005C48C7-E493-4958-B061-CB79EAA12389}"/>
                  </a:ext>
                </a:extLst>
              </p:cNvPr>
              <p:cNvSpPr/>
              <p:nvPr/>
            </p:nvSpPr>
            <p:spPr>
              <a:xfrm>
                <a:off x="821052" y="1537558"/>
                <a:ext cx="3188919" cy="75732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r>
                            <a:rPr lang="en-US" sz="2000" i="1">
                              <a:latin typeface="Cambria Math" panose="02040503050406030204" pitchFamily="18" charset="0"/>
                            </a:rPr>
                            <m:t>𝜀</m:t>
                          </m:r>
                        </m:e>
                        <m:sub>
                          <m:r>
                            <a:rPr lang="en-US" sz="2000" i="1">
                              <a:latin typeface="Cambria Math" panose="02040503050406030204" pitchFamily="18" charset="0"/>
                            </a:rPr>
                            <m:t>𝑟</m:t>
                          </m:r>
                        </m:sub>
                      </m:sSub>
                      <m:r>
                        <a:rPr lang="en-US" sz="2000" i="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𝛥</m:t>
                          </m:r>
                          <m:r>
                            <a:rPr lang="en-US" sz="2000" i="1">
                              <a:latin typeface="Cambria Math" panose="02040503050406030204" pitchFamily="18" charset="0"/>
                            </a:rPr>
                            <m:t>𝑟</m:t>
                          </m:r>
                        </m:num>
                        <m:den>
                          <m:r>
                            <a:rPr lang="en-US" sz="2000" i="1">
                              <a:latin typeface="Cambria Math" panose="02040503050406030204" pitchFamily="18" charset="0"/>
                            </a:rPr>
                            <m:t>𝑟</m:t>
                          </m:r>
                        </m:den>
                      </m:f>
                      <m:r>
                        <a:rPr lang="en-US" sz="2000" i="0">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𝑟</m:t>
                              </m:r>
                            </m:e>
                            <m:sub>
                              <m:r>
                                <a:rPr lang="en-US" sz="2000" i="1">
                                  <a:latin typeface="Cambria Math" panose="02040503050406030204" pitchFamily="18" charset="0"/>
                                </a:rPr>
                                <m:t>𝑖</m:t>
                              </m:r>
                              <m:r>
                                <a:rPr lang="en-US" sz="2000" b="0" i="1" smtClean="0">
                                  <a:latin typeface="Cambria Math" panose="02040503050406030204" pitchFamily="18" charset="0"/>
                                </a:rPr>
                                <m:t>,</m:t>
                              </m:r>
                              <m:r>
                                <m:rPr>
                                  <m:sty m:val="p"/>
                                </m:rPr>
                                <a:rPr lang="el-GR" sz="2000" b="0" i="1" smtClean="0">
                                  <a:latin typeface="Cambria Math" panose="02040503050406030204" pitchFamily="18" charset="0"/>
                                </a:rPr>
                                <m:t>θ</m:t>
                              </m:r>
                            </m:sub>
                          </m:sSub>
                          <m:r>
                            <a:rPr lang="en-US" sz="2000" b="0" i="0"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𝑟</m:t>
                              </m:r>
                            </m:e>
                            <m:sub>
                              <m:r>
                                <a:rPr lang="en-US" sz="2000" b="0" i="1" smtClean="0">
                                  <a:latin typeface="Cambria Math" panose="02040503050406030204" pitchFamily="18" charset="0"/>
                                </a:rPr>
                                <m:t>𝑗</m:t>
                              </m:r>
                              <m:r>
                                <a:rPr lang="en-US" sz="2000" b="0" i="1" smtClean="0">
                                  <a:latin typeface="Cambria Math" panose="02040503050406030204" pitchFamily="18" charset="0"/>
                                </a:rPr>
                                <m:t>,</m:t>
                              </m:r>
                              <m:r>
                                <m:rPr>
                                  <m:sty m:val="p"/>
                                </m:rPr>
                                <a:rPr lang="el-GR" sz="2000" i="1">
                                  <a:latin typeface="Cambria Math" panose="02040503050406030204" pitchFamily="18" charset="0"/>
                                </a:rPr>
                                <m:t>θ</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rPr>
                                <m:t>𝑟</m:t>
                              </m:r>
                            </m:e>
                            <m:sub>
                              <m:r>
                                <a:rPr lang="en-US" sz="2000" b="0" i="1" smtClean="0">
                                  <a:latin typeface="Cambria Math" panose="02040503050406030204" pitchFamily="18" charset="0"/>
                                </a:rPr>
                                <m:t>𝑗</m:t>
                              </m:r>
                              <m:r>
                                <a:rPr lang="en-US" sz="2000" b="0" i="1" smtClean="0">
                                  <a:latin typeface="Cambria Math" panose="02040503050406030204" pitchFamily="18" charset="0"/>
                                </a:rPr>
                                <m:t>,</m:t>
                              </m:r>
                              <m:r>
                                <m:rPr>
                                  <m:sty m:val="p"/>
                                </m:rPr>
                                <a:rPr lang="el-GR" sz="2000" i="1">
                                  <a:latin typeface="Cambria Math" panose="02040503050406030204" pitchFamily="18" charset="0"/>
                                </a:rPr>
                                <m:t>θ</m:t>
                              </m:r>
                            </m:sub>
                          </m:sSub>
                        </m:den>
                      </m:f>
                    </m:oMath>
                  </m:oMathPara>
                </a14:m>
                <a:endParaRPr lang="en-US" sz="2000" dirty="0"/>
              </a:p>
            </p:txBody>
          </p:sp>
        </mc:Choice>
        <mc:Fallback xmlns="">
          <p:sp>
            <p:nvSpPr>
              <p:cNvPr id="8" name="Rectangle 7">
                <a:extLst>
                  <a:ext uri="{FF2B5EF4-FFF2-40B4-BE49-F238E27FC236}">
                    <a16:creationId xmlns:a16="http://schemas.microsoft.com/office/drawing/2014/main" id="{005C48C7-E493-4958-B061-CB79EAA12389}"/>
                  </a:ext>
                </a:extLst>
              </p:cNvPr>
              <p:cNvSpPr>
                <a:spLocks noRot="1" noChangeAspect="1" noMove="1" noResize="1" noEditPoints="1" noAdjustHandles="1" noChangeArrowheads="1" noChangeShapeType="1" noTextEdit="1"/>
              </p:cNvSpPr>
              <p:nvPr/>
            </p:nvSpPr>
            <p:spPr>
              <a:xfrm>
                <a:off x="821052" y="1537558"/>
                <a:ext cx="3188919" cy="757323"/>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FA7785A4-E31C-45C2-9E0C-910CE7E296D2}"/>
                  </a:ext>
                </a:extLst>
              </p:cNvPr>
              <p:cNvSpPr/>
              <p:nvPr/>
            </p:nvSpPr>
            <p:spPr>
              <a:xfrm>
                <a:off x="7993252" y="1167995"/>
                <a:ext cx="398597"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𝛥</m:t>
                      </m:r>
                      <m:r>
                        <a:rPr lang="en-US" i="1">
                          <a:latin typeface="Cambria Math" panose="02040503050406030204" pitchFamily="18" charset="0"/>
                        </a:rPr>
                        <m:t>𝑟</m:t>
                      </m:r>
                    </m:oMath>
                  </m:oMathPara>
                </a14:m>
                <a:endParaRPr lang="en-US" dirty="0"/>
              </a:p>
            </p:txBody>
          </p:sp>
        </mc:Choice>
        <mc:Fallback xmlns="">
          <p:sp>
            <p:nvSpPr>
              <p:cNvPr id="10" name="Rectangle 9">
                <a:extLst>
                  <a:ext uri="{FF2B5EF4-FFF2-40B4-BE49-F238E27FC236}">
                    <a16:creationId xmlns:a16="http://schemas.microsoft.com/office/drawing/2014/main" id="{FA7785A4-E31C-45C2-9E0C-910CE7E296D2}"/>
                  </a:ext>
                </a:extLst>
              </p:cNvPr>
              <p:cNvSpPr>
                <a:spLocks noRot="1" noChangeAspect="1" noMove="1" noResize="1" noEditPoints="1" noAdjustHandles="1" noChangeArrowheads="1" noChangeShapeType="1" noTextEdit="1"/>
              </p:cNvSpPr>
              <p:nvPr/>
            </p:nvSpPr>
            <p:spPr>
              <a:xfrm>
                <a:off x="7993252" y="1167995"/>
                <a:ext cx="398597" cy="369332"/>
              </a:xfrm>
              <a:prstGeom prst="rect">
                <a:avLst/>
              </a:prstGeom>
              <a:blipFill>
                <a:blip r:embed="rId3"/>
                <a:stretch>
                  <a:fillRect r="-60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C5B26201-D74E-483B-99DC-218C35F98FE3}"/>
                  </a:ext>
                </a:extLst>
              </p:cNvPr>
              <p:cNvSpPr/>
              <p:nvPr/>
            </p:nvSpPr>
            <p:spPr>
              <a:xfrm>
                <a:off x="10899179" y="1140897"/>
                <a:ext cx="284475"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𝑟</m:t>
                      </m:r>
                    </m:oMath>
                  </m:oMathPara>
                </a14:m>
                <a:endParaRPr lang="en-US" dirty="0"/>
              </a:p>
            </p:txBody>
          </p:sp>
        </mc:Choice>
        <mc:Fallback xmlns="">
          <p:sp>
            <p:nvSpPr>
              <p:cNvPr id="11" name="Rectangle 10">
                <a:extLst>
                  <a:ext uri="{FF2B5EF4-FFF2-40B4-BE49-F238E27FC236}">
                    <a16:creationId xmlns:a16="http://schemas.microsoft.com/office/drawing/2014/main" id="{C5B26201-D74E-483B-99DC-218C35F98FE3}"/>
                  </a:ext>
                </a:extLst>
              </p:cNvPr>
              <p:cNvSpPr>
                <a:spLocks noRot="1" noChangeAspect="1" noMove="1" noResize="1" noEditPoints="1" noAdjustHandles="1" noChangeArrowheads="1" noChangeShapeType="1" noTextEdit="1"/>
              </p:cNvSpPr>
              <p:nvPr/>
            </p:nvSpPr>
            <p:spPr>
              <a:xfrm>
                <a:off x="10899179" y="1140897"/>
                <a:ext cx="284475" cy="369332"/>
              </a:xfrm>
              <a:prstGeom prst="rect">
                <a:avLst/>
              </a:prstGeom>
              <a:blipFill>
                <a:blip r:embed="rId4"/>
                <a:stretch>
                  <a:fillRect/>
                </a:stretch>
              </a:blipFill>
            </p:spPr>
            <p:txBody>
              <a:bodyPr/>
              <a:lstStyle/>
              <a:p>
                <a:r>
                  <a:rPr lang="en-US">
                    <a:noFill/>
                  </a:rPr>
                  <a:t> </a:t>
                </a:r>
              </a:p>
            </p:txBody>
          </p:sp>
        </mc:Fallback>
      </mc:AlternateContent>
      <p:sp>
        <p:nvSpPr>
          <p:cNvPr id="23" name="Content Placeholder 2">
            <a:extLst>
              <a:ext uri="{FF2B5EF4-FFF2-40B4-BE49-F238E27FC236}">
                <a16:creationId xmlns:a16="http://schemas.microsoft.com/office/drawing/2014/main" id="{E01D6EDA-2D26-485B-9460-A6DF16830B80}"/>
              </a:ext>
            </a:extLst>
          </p:cNvPr>
          <p:cNvSpPr txBox="1">
            <a:spLocks/>
          </p:cNvSpPr>
          <p:nvPr/>
        </p:nvSpPr>
        <p:spPr>
          <a:xfrm>
            <a:off x="821052" y="2394516"/>
            <a:ext cx="11221233" cy="75737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latin typeface="Arial" panose="020B0604020202020204" pitchFamily="34" charset="0"/>
                <a:cs typeface="Arial" panose="020B0604020202020204" pitchFamily="34" charset="0"/>
              </a:rPr>
              <a:t> where,        is the distance from the centroid to the trachea wall at slide </a:t>
            </a:r>
            <a:r>
              <a:rPr lang="en-US" sz="2000" i="1" dirty="0">
                <a:latin typeface="Arial" panose="020B0604020202020204" pitchFamily="34" charset="0"/>
                <a:cs typeface="Arial" panose="020B0604020202020204" pitchFamily="34" charset="0"/>
              </a:rPr>
              <a:t>i</a:t>
            </a:r>
            <a:r>
              <a:rPr lang="en-US" sz="2000" dirty="0">
                <a:latin typeface="Arial" panose="020B0604020202020204" pitchFamily="34" charset="0"/>
                <a:cs typeface="Arial" panose="020B0604020202020204" pitchFamily="34" charset="0"/>
              </a:rPr>
              <a:t> (radii based on centroid);  </a:t>
            </a:r>
          </a:p>
          <a:p>
            <a:pPr marL="0" indent="0">
              <a:buNone/>
            </a:pPr>
            <a:r>
              <a:rPr lang="en-US" sz="2000" dirty="0">
                <a:latin typeface="Arial" panose="020B0604020202020204" pitchFamily="34" charset="0"/>
                <a:cs typeface="Arial" panose="020B0604020202020204" pitchFamily="34" charset="0"/>
              </a:rPr>
              <a:t>                    is the radii at slide </a:t>
            </a:r>
            <a:r>
              <a:rPr lang="en-US" sz="2000" i="1" dirty="0">
                <a:latin typeface="Arial" panose="020B0604020202020204" pitchFamily="34" charset="0"/>
                <a:cs typeface="Arial" panose="020B0604020202020204" pitchFamily="34" charset="0"/>
              </a:rPr>
              <a:t>j</a:t>
            </a:r>
            <a:r>
              <a:rPr lang="en-US" sz="2000" dirty="0">
                <a:latin typeface="Arial" panose="020B0604020202020204" pitchFamily="34" charset="0"/>
                <a:cs typeface="Arial" panose="020B0604020202020204" pitchFamily="34" charset="0"/>
              </a:rPr>
              <a:t> with the smallest CSA (zero-strain position).   </a:t>
            </a:r>
          </a:p>
        </p:txBody>
      </p: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A8428100-AA14-4312-813A-AD68B3AF7B3E}"/>
                  </a:ext>
                </a:extLst>
              </p:cNvPr>
              <p:cNvSpPr/>
              <p:nvPr/>
            </p:nvSpPr>
            <p:spPr>
              <a:xfrm>
                <a:off x="1840302" y="2338722"/>
                <a:ext cx="394532" cy="38151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𝑟</m:t>
                          </m:r>
                        </m:e>
                        <m:sub>
                          <m:r>
                            <a:rPr lang="en-US" i="1">
                              <a:latin typeface="Cambria Math" panose="02040503050406030204" pitchFamily="18" charset="0"/>
                            </a:rPr>
                            <m:t>𝑖</m:t>
                          </m:r>
                          <m:r>
                            <a:rPr lang="en-US" i="1">
                              <a:latin typeface="Cambria Math" panose="02040503050406030204" pitchFamily="18" charset="0"/>
                            </a:rPr>
                            <m:t>,</m:t>
                          </m:r>
                          <m:r>
                            <m:rPr>
                              <m:sty m:val="p"/>
                            </m:rPr>
                            <a:rPr lang="el-GR" i="1">
                              <a:latin typeface="Cambria Math" panose="02040503050406030204" pitchFamily="18" charset="0"/>
                            </a:rPr>
                            <m:t>θ</m:t>
                          </m:r>
                        </m:sub>
                      </m:sSub>
                    </m:oMath>
                  </m:oMathPara>
                </a14:m>
                <a:endParaRPr lang="en-US" dirty="0"/>
              </a:p>
            </p:txBody>
          </p:sp>
        </mc:Choice>
        <mc:Fallback xmlns="">
          <p:sp>
            <p:nvSpPr>
              <p:cNvPr id="2" name="Rectangle 1">
                <a:extLst>
                  <a:ext uri="{FF2B5EF4-FFF2-40B4-BE49-F238E27FC236}">
                    <a16:creationId xmlns:a16="http://schemas.microsoft.com/office/drawing/2014/main" id="{A8428100-AA14-4312-813A-AD68B3AF7B3E}"/>
                  </a:ext>
                </a:extLst>
              </p:cNvPr>
              <p:cNvSpPr>
                <a:spLocks noRot="1" noChangeAspect="1" noMove="1" noResize="1" noEditPoints="1" noAdjustHandles="1" noChangeArrowheads="1" noChangeShapeType="1" noTextEdit="1"/>
              </p:cNvSpPr>
              <p:nvPr/>
            </p:nvSpPr>
            <p:spPr>
              <a:xfrm>
                <a:off x="1840302" y="2338722"/>
                <a:ext cx="394532" cy="381515"/>
              </a:xfrm>
              <a:prstGeom prst="rect">
                <a:avLst/>
              </a:prstGeom>
              <a:blipFill>
                <a:blip r:embed="rId5"/>
                <a:stretch>
                  <a:fillRect r="-10769"/>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08E89A33-48F6-4255-9A82-CCBF3EDA564E}"/>
              </a:ext>
            </a:extLst>
          </p:cNvPr>
          <p:cNvSpPr txBox="1"/>
          <p:nvPr/>
        </p:nvSpPr>
        <p:spPr>
          <a:xfrm>
            <a:off x="1297205" y="3588010"/>
            <a:ext cx="3061853"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Binary segmentation of trachea cross-section at slide </a:t>
            </a:r>
            <a:r>
              <a:rPr lang="en-US" sz="1600" b="1" i="1" dirty="0">
                <a:latin typeface="Times New Roman" panose="02020603050405020304" pitchFamily="18" charset="0"/>
                <a:cs typeface="Times New Roman" panose="02020603050405020304" pitchFamily="18" charset="0"/>
              </a:rPr>
              <a:t>i</a:t>
            </a:r>
            <a:r>
              <a:rPr lang="en-US" sz="1600" b="1" dirty="0">
                <a:latin typeface="Times New Roman" panose="02020603050405020304" pitchFamily="18" charset="0"/>
                <a:cs typeface="Times New Roman" panose="02020603050405020304" pitchFamily="18" charset="0"/>
              </a:rPr>
              <a:t> </a:t>
            </a:r>
            <a:r>
              <a:rPr lang="en-US" sz="1600" dirty="0">
                <a:latin typeface="Arial" panose="020B0604020202020204" pitchFamily="34" charset="0"/>
                <a:cs typeface="Arial" panose="020B0604020202020204" pitchFamily="34" charset="0"/>
              </a:rPr>
              <a:t> </a:t>
            </a:r>
          </a:p>
        </p:txBody>
      </p:sp>
      <p:sp>
        <p:nvSpPr>
          <p:cNvPr id="22" name="Arrow: Right 21">
            <a:extLst>
              <a:ext uri="{FF2B5EF4-FFF2-40B4-BE49-F238E27FC236}">
                <a16:creationId xmlns:a16="http://schemas.microsoft.com/office/drawing/2014/main" id="{C2FE09F0-3B76-4A66-B4EE-2488E886979E}"/>
              </a:ext>
            </a:extLst>
          </p:cNvPr>
          <p:cNvSpPr/>
          <p:nvPr/>
        </p:nvSpPr>
        <p:spPr>
          <a:xfrm>
            <a:off x="4244012" y="5040982"/>
            <a:ext cx="494778" cy="231732"/>
          </a:xfrm>
          <a:prstGeom prst="rightArrow">
            <a:avLst>
              <a:gd name="adj1" fmla="val 50000"/>
              <a:gd name="adj2" fmla="val 79730"/>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7" name="Rectangle 26">
                <a:extLst>
                  <a:ext uri="{FF2B5EF4-FFF2-40B4-BE49-F238E27FC236}">
                    <a16:creationId xmlns:a16="http://schemas.microsoft.com/office/drawing/2014/main" id="{4DA88187-2299-4F19-A20B-ABFFC46B92E5}"/>
                  </a:ext>
                </a:extLst>
              </p:cNvPr>
              <p:cNvSpPr/>
              <p:nvPr/>
            </p:nvSpPr>
            <p:spPr>
              <a:xfrm>
                <a:off x="1832977" y="2773403"/>
                <a:ext cx="533992" cy="3916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𝑟</m:t>
                          </m:r>
                        </m:e>
                        <m:sub>
                          <m:r>
                            <a:rPr lang="en-US" b="0" i="1" smtClean="0">
                              <a:latin typeface="Cambria Math" panose="02040503050406030204" pitchFamily="18" charset="0"/>
                            </a:rPr>
                            <m:t>𝑗</m:t>
                          </m:r>
                          <m:r>
                            <a:rPr lang="en-US" i="1">
                              <a:latin typeface="Cambria Math" panose="02040503050406030204" pitchFamily="18" charset="0"/>
                            </a:rPr>
                            <m:t>,</m:t>
                          </m:r>
                          <m:r>
                            <m:rPr>
                              <m:sty m:val="p"/>
                            </m:rPr>
                            <a:rPr lang="el-GR" i="1">
                              <a:latin typeface="Cambria Math" panose="02040503050406030204" pitchFamily="18" charset="0"/>
                            </a:rPr>
                            <m:t>θ</m:t>
                          </m:r>
                        </m:sub>
                      </m:sSub>
                    </m:oMath>
                  </m:oMathPara>
                </a14:m>
                <a:endParaRPr lang="en-US" dirty="0"/>
              </a:p>
            </p:txBody>
          </p:sp>
        </mc:Choice>
        <mc:Fallback xmlns="">
          <p:sp>
            <p:nvSpPr>
              <p:cNvPr id="27" name="Rectangle 26">
                <a:extLst>
                  <a:ext uri="{FF2B5EF4-FFF2-40B4-BE49-F238E27FC236}">
                    <a16:creationId xmlns:a16="http://schemas.microsoft.com/office/drawing/2014/main" id="{4DA88187-2299-4F19-A20B-ABFFC46B92E5}"/>
                  </a:ext>
                </a:extLst>
              </p:cNvPr>
              <p:cNvSpPr>
                <a:spLocks noRot="1" noChangeAspect="1" noMove="1" noResize="1" noEditPoints="1" noAdjustHandles="1" noChangeArrowheads="1" noChangeShapeType="1" noTextEdit="1"/>
              </p:cNvSpPr>
              <p:nvPr/>
            </p:nvSpPr>
            <p:spPr>
              <a:xfrm>
                <a:off x="1832977" y="2773403"/>
                <a:ext cx="533992" cy="391646"/>
              </a:xfrm>
              <a:prstGeom prst="rect">
                <a:avLst/>
              </a:prstGeom>
              <a:blipFill>
                <a:blip r:embed="rId6"/>
                <a:stretch>
                  <a:fillRect b="-7813"/>
                </a:stretch>
              </a:blipFill>
            </p:spPr>
            <p:txBody>
              <a:bodyPr/>
              <a:lstStyle/>
              <a:p>
                <a:r>
                  <a:rPr lang="en-US">
                    <a:noFill/>
                  </a:rPr>
                  <a:t> </a:t>
                </a:r>
              </a:p>
            </p:txBody>
          </p:sp>
        </mc:Fallback>
      </mc:AlternateContent>
      <p:pic>
        <p:nvPicPr>
          <p:cNvPr id="37" name="Picture 36">
            <a:extLst>
              <a:ext uri="{FF2B5EF4-FFF2-40B4-BE49-F238E27FC236}">
                <a16:creationId xmlns:a16="http://schemas.microsoft.com/office/drawing/2014/main" id="{C4BD8E79-42A3-408F-99F3-E86FC9CB9E8E}"/>
              </a:ext>
            </a:extLst>
          </p:cNvPr>
          <p:cNvPicPr>
            <a:picLocks noChangeAspect="1"/>
          </p:cNvPicPr>
          <p:nvPr/>
        </p:nvPicPr>
        <p:blipFill>
          <a:blip r:embed="rId7"/>
          <a:stretch>
            <a:fillRect/>
          </a:stretch>
        </p:blipFill>
        <p:spPr>
          <a:xfrm>
            <a:off x="1410633" y="4173180"/>
            <a:ext cx="2423973" cy="2199068"/>
          </a:xfrm>
          <a:prstGeom prst="rect">
            <a:avLst/>
          </a:prstGeom>
        </p:spPr>
      </p:pic>
      <p:pic>
        <p:nvPicPr>
          <p:cNvPr id="40" name="Picture 39">
            <a:extLst>
              <a:ext uri="{FF2B5EF4-FFF2-40B4-BE49-F238E27FC236}">
                <a16:creationId xmlns:a16="http://schemas.microsoft.com/office/drawing/2014/main" id="{73C4BE86-8871-4EA6-9F74-38B0A95CBB57}"/>
              </a:ext>
            </a:extLst>
          </p:cNvPr>
          <p:cNvPicPr>
            <a:picLocks noChangeAspect="1"/>
          </p:cNvPicPr>
          <p:nvPr/>
        </p:nvPicPr>
        <p:blipFill>
          <a:blip r:embed="rId8"/>
          <a:stretch>
            <a:fillRect/>
          </a:stretch>
        </p:blipFill>
        <p:spPr>
          <a:xfrm>
            <a:off x="4974921" y="3994478"/>
            <a:ext cx="5540679" cy="2460664"/>
          </a:xfrm>
          <a:prstGeom prst="rect">
            <a:avLst/>
          </a:prstGeom>
        </p:spPr>
      </p:pic>
      <p:sp>
        <p:nvSpPr>
          <p:cNvPr id="41" name="TextBox 40">
            <a:extLst>
              <a:ext uri="{FF2B5EF4-FFF2-40B4-BE49-F238E27FC236}">
                <a16:creationId xmlns:a16="http://schemas.microsoft.com/office/drawing/2014/main" id="{8D5B1DF4-5C27-4E48-B638-653D3B47264F}"/>
              </a:ext>
            </a:extLst>
          </p:cNvPr>
          <p:cNvSpPr txBox="1"/>
          <p:nvPr/>
        </p:nvSpPr>
        <p:spPr>
          <a:xfrm>
            <a:off x="8076295" y="3705185"/>
            <a:ext cx="2354864"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Strain map</a:t>
            </a:r>
          </a:p>
        </p:txBody>
      </p:sp>
    </p:spTree>
    <p:extLst>
      <p:ext uri="{BB962C8B-B14F-4D97-AF65-F5344CB8AC3E}">
        <p14:creationId xmlns:p14="http://schemas.microsoft.com/office/powerpoint/2010/main" val="7052938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9CEA140-6C4D-48F9-B66E-AA981A52792F}"/>
              </a:ext>
            </a:extLst>
          </p:cNvPr>
          <p:cNvSpPr>
            <a:spLocks noGrp="1"/>
          </p:cNvSpPr>
          <p:nvPr>
            <p:ph type="title"/>
          </p:nvPr>
        </p:nvSpPr>
        <p:spPr>
          <a:xfrm>
            <a:off x="4119" y="13420"/>
            <a:ext cx="10515600" cy="777411"/>
          </a:xfrm>
        </p:spPr>
        <p:txBody>
          <a:bodyPr/>
          <a:lstStyle/>
          <a:p>
            <a:r>
              <a:rPr lang="en-US" altLang="zh-CN" dirty="0"/>
              <a:t>Strain map</a:t>
            </a:r>
            <a:endParaRPr lang="en-US" u="sng" dirty="0"/>
          </a:p>
        </p:txBody>
      </p:sp>
      <p:sp>
        <p:nvSpPr>
          <p:cNvPr id="5" name="Rectangle 4">
            <a:extLst>
              <a:ext uri="{FF2B5EF4-FFF2-40B4-BE49-F238E27FC236}">
                <a16:creationId xmlns:a16="http://schemas.microsoft.com/office/drawing/2014/main" id="{A4E3F114-0AFA-43EE-A501-BE119846C1D3}"/>
              </a:ext>
            </a:extLst>
          </p:cNvPr>
          <p:cNvSpPr/>
          <p:nvPr/>
        </p:nvSpPr>
        <p:spPr>
          <a:xfrm>
            <a:off x="275941" y="1060037"/>
            <a:ext cx="1849224"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MIP = 12cmH</a:t>
            </a:r>
            <a:r>
              <a:rPr lang="en-US" baseline="-25000" dirty="0">
                <a:latin typeface="Arial" panose="020B0604020202020204" pitchFamily="34" charset="0"/>
                <a:cs typeface="Arial" panose="020B0604020202020204" pitchFamily="34" charset="0"/>
              </a:rPr>
              <a:t>2</a:t>
            </a:r>
            <a:r>
              <a:rPr lang="en-US" dirty="0">
                <a:latin typeface="Arial" panose="020B0604020202020204" pitchFamily="34" charset="0"/>
                <a:cs typeface="Arial" panose="020B0604020202020204" pitchFamily="34" charset="0"/>
              </a:rPr>
              <a:t>O</a:t>
            </a:r>
          </a:p>
        </p:txBody>
      </p:sp>
      <p:pic>
        <p:nvPicPr>
          <p:cNvPr id="6" name="Picture 5">
            <a:extLst>
              <a:ext uri="{FF2B5EF4-FFF2-40B4-BE49-F238E27FC236}">
                <a16:creationId xmlns:a16="http://schemas.microsoft.com/office/drawing/2014/main" id="{DA99664D-1FB5-41F8-AA15-D27EA9048D82}"/>
              </a:ext>
            </a:extLst>
          </p:cNvPr>
          <p:cNvPicPr>
            <a:picLocks noChangeAspect="1"/>
          </p:cNvPicPr>
          <p:nvPr/>
        </p:nvPicPr>
        <p:blipFill rotWithShape="1">
          <a:blip r:embed="rId2"/>
          <a:srcRect r="9605"/>
          <a:stretch/>
        </p:blipFill>
        <p:spPr>
          <a:xfrm>
            <a:off x="329276" y="2145597"/>
            <a:ext cx="6250932" cy="2809875"/>
          </a:xfrm>
          <a:prstGeom prst="rect">
            <a:avLst/>
          </a:prstGeom>
        </p:spPr>
      </p:pic>
      <p:pic>
        <p:nvPicPr>
          <p:cNvPr id="8" name="Picture 7">
            <a:extLst>
              <a:ext uri="{FF2B5EF4-FFF2-40B4-BE49-F238E27FC236}">
                <a16:creationId xmlns:a16="http://schemas.microsoft.com/office/drawing/2014/main" id="{0662D12D-5B36-4C69-8C55-32BFD3D80FFC}"/>
              </a:ext>
            </a:extLst>
          </p:cNvPr>
          <p:cNvPicPr>
            <a:picLocks noChangeAspect="1"/>
          </p:cNvPicPr>
          <p:nvPr/>
        </p:nvPicPr>
        <p:blipFill>
          <a:blip r:embed="rId3"/>
          <a:stretch>
            <a:fillRect/>
          </a:stretch>
        </p:blipFill>
        <p:spPr>
          <a:xfrm>
            <a:off x="6580207" y="1451919"/>
            <a:ext cx="5280513" cy="3710631"/>
          </a:xfrm>
          <a:prstGeom prst="rect">
            <a:avLst/>
          </a:prstGeom>
        </p:spPr>
      </p:pic>
    </p:spTree>
    <p:extLst>
      <p:ext uri="{BB962C8B-B14F-4D97-AF65-F5344CB8AC3E}">
        <p14:creationId xmlns:p14="http://schemas.microsoft.com/office/powerpoint/2010/main" val="19855386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p:cNvSpPr txBox="1"/>
          <p:nvPr/>
        </p:nvSpPr>
        <p:spPr>
          <a:xfrm>
            <a:off x="1250421" y="1271358"/>
            <a:ext cx="5393282" cy="4616648"/>
          </a:xfrm>
          <a:prstGeom prst="rect">
            <a:avLst/>
          </a:prstGeom>
          <a:noFill/>
        </p:spPr>
        <p:txBody>
          <a:bodyPr wrap="square" rtlCol="0">
            <a:spAutoFit/>
          </a:bodyPr>
          <a:lstStyle/>
          <a:p>
            <a:pPr marL="285750" indent="-285750">
              <a:lnSpc>
                <a:spcPct val="150000"/>
              </a:lnSpc>
              <a:buFont typeface="Wingdings" panose="05000000000000000000" pitchFamily="2" charset="2"/>
              <a:buChar char="§"/>
            </a:pPr>
            <a:r>
              <a:rPr lang="en-US" sz="2800" dirty="0">
                <a:solidFill>
                  <a:srgbClr val="0070C0"/>
                </a:solidFill>
              </a:rPr>
              <a:t>Motivation</a:t>
            </a:r>
          </a:p>
          <a:p>
            <a:pPr marL="285750" indent="-285750">
              <a:lnSpc>
                <a:spcPct val="150000"/>
              </a:lnSpc>
              <a:buFont typeface="Wingdings" panose="05000000000000000000" pitchFamily="2" charset="2"/>
              <a:buChar char="§"/>
            </a:pPr>
            <a:r>
              <a:rPr lang="en-US" sz="2800" dirty="0">
                <a:solidFill>
                  <a:srgbClr val="0070C0"/>
                </a:solidFill>
              </a:rPr>
              <a:t>aOCT system and setup</a:t>
            </a:r>
          </a:p>
          <a:p>
            <a:pPr marL="285750" indent="-285750">
              <a:lnSpc>
                <a:spcPct val="150000"/>
              </a:lnSpc>
              <a:buFont typeface="Wingdings" panose="05000000000000000000" pitchFamily="2" charset="2"/>
              <a:buChar char="§"/>
            </a:pPr>
            <a:r>
              <a:rPr lang="en-US" sz="2800" dirty="0">
                <a:solidFill>
                  <a:srgbClr val="0070C0"/>
                </a:solidFill>
              </a:rPr>
              <a:t>Morphology</a:t>
            </a:r>
          </a:p>
          <a:p>
            <a:pPr marL="285750" indent="-285750">
              <a:lnSpc>
                <a:spcPct val="150000"/>
              </a:lnSpc>
              <a:buFont typeface="Wingdings" panose="05000000000000000000" pitchFamily="2" charset="2"/>
              <a:buChar char="§"/>
            </a:pPr>
            <a:r>
              <a:rPr lang="en-US" sz="2800" dirty="0">
                <a:solidFill>
                  <a:srgbClr val="0070C0"/>
                </a:solidFill>
              </a:rPr>
              <a:t>Pullback scan</a:t>
            </a:r>
          </a:p>
          <a:p>
            <a:pPr marL="285750" indent="-285750">
              <a:lnSpc>
                <a:spcPct val="150000"/>
              </a:lnSpc>
              <a:buFont typeface="Wingdings" panose="05000000000000000000" pitchFamily="2" charset="2"/>
              <a:buChar char="§"/>
            </a:pPr>
            <a:r>
              <a:rPr lang="en-US" sz="2800" dirty="0">
                <a:solidFill>
                  <a:srgbClr val="0070C0"/>
                </a:solidFill>
              </a:rPr>
              <a:t>Stationary scan</a:t>
            </a:r>
          </a:p>
          <a:p>
            <a:pPr marL="285750" indent="-285750">
              <a:lnSpc>
                <a:spcPct val="150000"/>
              </a:lnSpc>
              <a:buFont typeface="Wingdings" panose="05000000000000000000" pitchFamily="2" charset="2"/>
              <a:buChar char="§"/>
            </a:pPr>
            <a:r>
              <a:rPr lang="en-US" sz="2800" dirty="0">
                <a:solidFill>
                  <a:srgbClr val="0070C0"/>
                </a:solidFill>
              </a:rPr>
              <a:t>Discussion</a:t>
            </a:r>
          </a:p>
          <a:p>
            <a:pPr marL="285750" indent="-285750">
              <a:lnSpc>
                <a:spcPct val="150000"/>
              </a:lnSpc>
              <a:buFont typeface="Wingdings" panose="05000000000000000000" pitchFamily="2" charset="2"/>
              <a:buChar char="§"/>
            </a:pPr>
            <a:endParaRPr lang="en-US" sz="2800" dirty="0">
              <a:solidFill>
                <a:srgbClr val="0070C0"/>
              </a:solidFill>
            </a:endParaRPr>
          </a:p>
        </p:txBody>
      </p:sp>
      <p:sp>
        <p:nvSpPr>
          <p:cNvPr id="31" name="Title 1">
            <a:extLst>
              <a:ext uri="{FF2B5EF4-FFF2-40B4-BE49-F238E27FC236}">
                <a16:creationId xmlns:a16="http://schemas.microsoft.com/office/drawing/2014/main" id="{FB681B4D-B7FC-4D5E-BA9F-FA6C4B0CAC6B}"/>
              </a:ext>
            </a:extLst>
          </p:cNvPr>
          <p:cNvSpPr>
            <a:spLocks noGrp="1"/>
          </p:cNvSpPr>
          <p:nvPr>
            <p:ph type="title"/>
          </p:nvPr>
        </p:nvSpPr>
        <p:spPr>
          <a:xfrm>
            <a:off x="474323" y="227651"/>
            <a:ext cx="10408669" cy="939842"/>
          </a:xfrm>
        </p:spPr>
        <p:txBody>
          <a:bodyPr>
            <a:normAutofit/>
          </a:bodyPr>
          <a:lstStyle/>
          <a:p>
            <a:r>
              <a:rPr lang="en-US" dirty="0"/>
              <a:t>Content</a:t>
            </a:r>
          </a:p>
        </p:txBody>
      </p:sp>
    </p:spTree>
    <p:extLst>
      <p:ext uri="{BB962C8B-B14F-4D97-AF65-F5344CB8AC3E}">
        <p14:creationId xmlns:p14="http://schemas.microsoft.com/office/powerpoint/2010/main" val="17280341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9CEA140-6C4D-48F9-B66E-AA981A52792F}"/>
              </a:ext>
            </a:extLst>
          </p:cNvPr>
          <p:cNvSpPr>
            <a:spLocks noGrp="1"/>
          </p:cNvSpPr>
          <p:nvPr>
            <p:ph type="title"/>
          </p:nvPr>
        </p:nvSpPr>
        <p:spPr>
          <a:xfrm>
            <a:off x="4119" y="13421"/>
            <a:ext cx="10515600" cy="800698"/>
          </a:xfrm>
        </p:spPr>
        <p:txBody>
          <a:bodyPr/>
          <a:lstStyle/>
          <a:p>
            <a:r>
              <a:rPr lang="en-US" altLang="zh-CN" dirty="0"/>
              <a:t>Strain map</a:t>
            </a:r>
            <a:endParaRPr lang="en-US" u="sng" dirty="0"/>
          </a:p>
        </p:txBody>
      </p:sp>
      <p:sp>
        <p:nvSpPr>
          <p:cNvPr id="5" name="Rectangle 4">
            <a:extLst>
              <a:ext uri="{FF2B5EF4-FFF2-40B4-BE49-F238E27FC236}">
                <a16:creationId xmlns:a16="http://schemas.microsoft.com/office/drawing/2014/main" id="{A4E3F114-0AFA-43EE-A501-BE119846C1D3}"/>
              </a:ext>
            </a:extLst>
          </p:cNvPr>
          <p:cNvSpPr/>
          <p:nvPr/>
        </p:nvSpPr>
        <p:spPr>
          <a:xfrm>
            <a:off x="239893" y="1087881"/>
            <a:ext cx="1849224"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MIP = 24cmH</a:t>
            </a:r>
            <a:r>
              <a:rPr lang="en-US" baseline="-25000" dirty="0">
                <a:latin typeface="Arial" panose="020B0604020202020204" pitchFamily="34" charset="0"/>
                <a:cs typeface="Arial" panose="020B0604020202020204" pitchFamily="34" charset="0"/>
              </a:rPr>
              <a:t>2</a:t>
            </a:r>
            <a:r>
              <a:rPr lang="en-US" dirty="0">
                <a:latin typeface="Arial" panose="020B0604020202020204" pitchFamily="34" charset="0"/>
                <a:cs typeface="Arial" panose="020B0604020202020204" pitchFamily="34" charset="0"/>
              </a:rPr>
              <a:t>O</a:t>
            </a:r>
          </a:p>
        </p:txBody>
      </p:sp>
      <p:pic>
        <p:nvPicPr>
          <p:cNvPr id="7" name="Picture 6">
            <a:extLst>
              <a:ext uri="{FF2B5EF4-FFF2-40B4-BE49-F238E27FC236}">
                <a16:creationId xmlns:a16="http://schemas.microsoft.com/office/drawing/2014/main" id="{5B980292-29C1-491F-808B-98AFE45E2ADC}"/>
              </a:ext>
            </a:extLst>
          </p:cNvPr>
          <p:cNvPicPr>
            <a:picLocks noChangeAspect="1"/>
          </p:cNvPicPr>
          <p:nvPr/>
        </p:nvPicPr>
        <p:blipFill>
          <a:blip r:embed="rId2"/>
          <a:stretch>
            <a:fillRect/>
          </a:stretch>
        </p:blipFill>
        <p:spPr>
          <a:xfrm>
            <a:off x="6251151" y="1730976"/>
            <a:ext cx="5686425" cy="3581400"/>
          </a:xfrm>
          <a:prstGeom prst="rect">
            <a:avLst/>
          </a:prstGeom>
        </p:spPr>
      </p:pic>
      <p:pic>
        <p:nvPicPr>
          <p:cNvPr id="9" name="Picture 8">
            <a:extLst>
              <a:ext uri="{FF2B5EF4-FFF2-40B4-BE49-F238E27FC236}">
                <a16:creationId xmlns:a16="http://schemas.microsoft.com/office/drawing/2014/main" id="{FAAB2F57-ADBC-4F37-B595-00351C6D65AA}"/>
              </a:ext>
            </a:extLst>
          </p:cNvPr>
          <p:cNvPicPr>
            <a:picLocks noChangeAspect="1"/>
          </p:cNvPicPr>
          <p:nvPr/>
        </p:nvPicPr>
        <p:blipFill rotWithShape="1">
          <a:blip r:embed="rId3"/>
          <a:srcRect r="15132"/>
          <a:stretch/>
        </p:blipFill>
        <p:spPr>
          <a:xfrm>
            <a:off x="129720" y="2150075"/>
            <a:ext cx="6121431" cy="3006296"/>
          </a:xfrm>
          <a:prstGeom prst="rect">
            <a:avLst/>
          </a:prstGeom>
        </p:spPr>
      </p:pic>
    </p:spTree>
    <p:extLst>
      <p:ext uri="{BB962C8B-B14F-4D97-AF65-F5344CB8AC3E}">
        <p14:creationId xmlns:p14="http://schemas.microsoft.com/office/powerpoint/2010/main" val="25915440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1A536A2-96DA-4976-8B31-19436667C923}"/>
              </a:ext>
            </a:extLst>
          </p:cNvPr>
          <p:cNvPicPr>
            <a:picLocks noChangeAspect="1"/>
          </p:cNvPicPr>
          <p:nvPr/>
        </p:nvPicPr>
        <p:blipFill rotWithShape="1">
          <a:blip r:embed="rId2"/>
          <a:srcRect r="11576"/>
          <a:stretch/>
        </p:blipFill>
        <p:spPr>
          <a:xfrm>
            <a:off x="0" y="1846813"/>
            <a:ext cx="6409064" cy="3072195"/>
          </a:xfrm>
          <a:prstGeom prst="rect">
            <a:avLst/>
          </a:prstGeom>
        </p:spPr>
      </p:pic>
      <p:sp>
        <p:nvSpPr>
          <p:cNvPr id="5" name="Title 1">
            <a:extLst>
              <a:ext uri="{FF2B5EF4-FFF2-40B4-BE49-F238E27FC236}">
                <a16:creationId xmlns:a16="http://schemas.microsoft.com/office/drawing/2014/main" id="{19DFDD88-FA15-424E-B785-E7817A1E9E8A}"/>
              </a:ext>
            </a:extLst>
          </p:cNvPr>
          <p:cNvSpPr>
            <a:spLocks noGrp="1"/>
          </p:cNvSpPr>
          <p:nvPr>
            <p:ph type="title"/>
          </p:nvPr>
        </p:nvSpPr>
        <p:spPr>
          <a:xfrm>
            <a:off x="4119" y="13421"/>
            <a:ext cx="10515600" cy="820660"/>
          </a:xfrm>
        </p:spPr>
        <p:txBody>
          <a:bodyPr/>
          <a:lstStyle/>
          <a:p>
            <a:r>
              <a:rPr lang="en-US" altLang="zh-CN" dirty="0"/>
              <a:t>Strain map</a:t>
            </a:r>
            <a:endParaRPr lang="en-US" u="sng" dirty="0"/>
          </a:p>
        </p:txBody>
      </p:sp>
      <p:sp>
        <p:nvSpPr>
          <p:cNvPr id="6" name="Rectangle 5">
            <a:extLst>
              <a:ext uri="{FF2B5EF4-FFF2-40B4-BE49-F238E27FC236}">
                <a16:creationId xmlns:a16="http://schemas.microsoft.com/office/drawing/2014/main" id="{0AAE40BB-0CB6-48C5-A3FF-943D51933516}"/>
              </a:ext>
            </a:extLst>
          </p:cNvPr>
          <p:cNvSpPr/>
          <p:nvPr/>
        </p:nvSpPr>
        <p:spPr>
          <a:xfrm>
            <a:off x="286191" y="995246"/>
            <a:ext cx="635911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MIP = 30cmH</a:t>
            </a:r>
            <a:r>
              <a:rPr lang="en-US" baseline="-25000" dirty="0">
                <a:latin typeface="Arial" panose="020B0604020202020204" pitchFamily="34" charset="0"/>
                <a:cs typeface="Arial" panose="020B0604020202020204" pitchFamily="34" charset="0"/>
              </a:rPr>
              <a:t>2</a:t>
            </a:r>
            <a:r>
              <a:rPr lang="en-US" dirty="0">
                <a:latin typeface="Arial" panose="020B0604020202020204" pitchFamily="34" charset="0"/>
                <a:cs typeface="Arial" panose="020B0604020202020204" pitchFamily="34" charset="0"/>
              </a:rPr>
              <a:t>O (aOCT and pressure not well synchronized)</a:t>
            </a:r>
          </a:p>
        </p:txBody>
      </p:sp>
      <p:pic>
        <p:nvPicPr>
          <p:cNvPr id="11" name="Picture 10">
            <a:extLst>
              <a:ext uri="{FF2B5EF4-FFF2-40B4-BE49-F238E27FC236}">
                <a16:creationId xmlns:a16="http://schemas.microsoft.com/office/drawing/2014/main" id="{02D17677-DAD7-4CC6-9BC2-6C1210649CED}"/>
              </a:ext>
            </a:extLst>
          </p:cNvPr>
          <p:cNvPicPr>
            <a:picLocks noChangeAspect="1"/>
          </p:cNvPicPr>
          <p:nvPr/>
        </p:nvPicPr>
        <p:blipFill>
          <a:blip r:embed="rId3"/>
          <a:stretch>
            <a:fillRect/>
          </a:stretch>
        </p:blipFill>
        <p:spPr>
          <a:xfrm>
            <a:off x="6596964" y="1525743"/>
            <a:ext cx="5133975" cy="3343838"/>
          </a:xfrm>
          <a:prstGeom prst="rect">
            <a:avLst/>
          </a:prstGeom>
        </p:spPr>
      </p:pic>
    </p:spTree>
    <p:extLst>
      <p:ext uri="{BB962C8B-B14F-4D97-AF65-F5344CB8AC3E}">
        <p14:creationId xmlns:p14="http://schemas.microsoft.com/office/powerpoint/2010/main" val="32213396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316FA8-BA2C-4A74-8280-961C06E508A9}"/>
              </a:ext>
            </a:extLst>
          </p:cNvPr>
          <p:cNvSpPr>
            <a:spLocks noGrp="1"/>
          </p:cNvSpPr>
          <p:nvPr>
            <p:ph type="title"/>
          </p:nvPr>
        </p:nvSpPr>
        <p:spPr>
          <a:xfrm>
            <a:off x="0" y="0"/>
            <a:ext cx="7736818" cy="858795"/>
          </a:xfrm>
        </p:spPr>
        <p:txBody>
          <a:bodyPr>
            <a:noAutofit/>
          </a:bodyPr>
          <a:lstStyle/>
          <a:p>
            <a:r>
              <a:rPr lang="en-US" dirty="0"/>
              <a:t>Trouble shoot</a:t>
            </a:r>
          </a:p>
        </p:txBody>
      </p:sp>
      <p:pic>
        <p:nvPicPr>
          <p:cNvPr id="4" name="Thorlabs_test_0cmH2O_T1">
            <a:hlinkClick r:id="" action="ppaction://media"/>
            <a:extLst>
              <a:ext uri="{FF2B5EF4-FFF2-40B4-BE49-F238E27FC236}">
                <a16:creationId xmlns:a16="http://schemas.microsoft.com/office/drawing/2014/main" id="{AA582F71-6C1F-4B79-9EE5-09834A386EE3}"/>
              </a:ext>
            </a:extLst>
          </p:cNvPr>
          <p:cNvPicPr>
            <a:picLocks noGrp="1" noChangeAspect="1"/>
          </p:cNvPicPr>
          <p:nvPr>
            <p:ph idx="1"/>
            <a:videoFile r:link="rId2"/>
            <p:extLst>
              <p:ext uri="{DAA4B4D4-6D71-4841-9C94-3DE7FCFB9230}">
                <p14:media xmlns:p14="http://schemas.microsoft.com/office/powerpoint/2010/main" r:embed="rId1"/>
              </p:ext>
            </p:extLst>
          </p:nvPr>
        </p:nvPicPr>
        <p:blipFill rotWithShape="1">
          <a:blip r:embed="rId4"/>
          <a:srcRect l="31644" t="15774" r="14863" b="17187"/>
          <a:stretch/>
        </p:blipFill>
        <p:spPr>
          <a:xfrm>
            <a:off x="7071616" y="2173184"/>
            <a:ext cx="3996001" cy="3895200"/>
          </a:xfrm>
        </p:spPr>
      </p:pic>
      <p:sp>
        <p:nvSpPr>
          <p:cNvPr id="7" name="TextBox 6">
            <a:extLst>
              <a:ext uri="{FF2B5EF4-FFF2-40B4-BE49-F238E27FC236}">
                <a16:creationId xmlns:a16="http://schemas.microsoft.com/office/drawing/2014/main" id="{CD4DCDE1-2290-4C01-9EE7-87E2F64F1EAF}"/>
              </a:ext>
            </a:extLst>
          </p:cNvPr>
          <p:cNvSpPr txBox="1"/>
          <p:nvPr/>
        </p:nvSpPr>
        <p:spPr>
          <a:xfrm>
            <a:off x="6158361" y="5226259"/>
            <a:ext cx="1399121" cy="369332"/>
          </a:xfrm>
          <a:prstGeom prst="rect">
            <a:avLst/>
          </a:prstGeom>
          <a:solidFill>
            <a:schemeClr val="bg1"/>
          </a:solidFill>
          <a:ln>
            <a:noFill/>
          </a:ln>
        </p:spPr>
        <p:txBody>
          <a:bodyPr wrap="square" rtlCol="0">
            <a:spAutoFit/>
          </a:bodyPr>
          <a:lstStyle/>
          <a:p>
            <a:r>
              <a:rPr lang="en-US" altLang="zh-CN" b="1" dirty="0">
                <a:solidFill>
                  <a:srgbClr val="00B050"/>
                </a:solidFill>
                <a:latin typeface="Arial" panose="020B0604020202020204" pitchFamily="34" charset="0"/>
                <a:cs typeface="Arial" panose="020B0604020202020204" pitchFamily="34" charset="0"/>
              </a:rPr>
              <a:t>Vibration</a:t>
            </a:r>
            <a:endParaRPr lang="en-US" b="1" dirty="0">
              <a:solidFill>
                <a:srgbClr val="00B050"/>
              </a:solidFill>
              <a:latin typeface="Arial" panose="020B0604020202020204" pitchFamily="34" charset="0"/>
              <a:cs typeface="Arial" panose="020B0604020202020204" pitchFamily="34" charset="0"/>
            </a:endParaRPr>
          </a:p>
        </p:txBody>
      </p:sp>
      <p:cxnSp>
        <p:nvCxnSpPr>
          <p:cNvPr id="6" name="Straight Arrow Connector 5">
            <a:extLst>
              <a:ext uri="{FF2B5EF4-FFF2-40B4-BE49-F238E27FC236}">
                <a16:creationId xmlns:a16="http://schemas.microsoft.com/office/drawing/2014/main" id="{F26A6EAC-55CF-408D-9170-4DF1CE9DEA72}"/>
              </a:ext>
            </a:extLst>
          </p:cNvPr>
          <p:cNvCxnSpPr>
            <a:cxnSpLocks/>
          </p:cNvCxnSpPr>
          <p:nvPr/>
        </p:nvCxnSpPr>
        <p:spPr>
          <a:xfrm flipH="1">
            <a:off x="7417217" y="5060934"/>
            <a:ext cx="936150" cy="33065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5CF44F23-6CD6-4F13-B552-2F676FB9F458}"/>
              </a:ext>
            </a:extLst>
          </p:cNvPr>
          <p:cNvSpPr txBox="1"/>
          <p:nvPr/>
        </p:nvSpPr>
        <p:spPr>
          <a:xfrm>
            <a:off x="5971846" y="760525"/>
            <a:ext cx="5427263" cy="1015663"/>
          </a:xfrm>
          <a:prstGeom prst="rect">
            <a:avLst/>
          </a:prstGeom>
          <a:noFill/>
          <a:ln w="19050">
            <a:solidFill>
              <a:schemeClr val="accent1"/>
            </a:solidFill>
          </a:ln>
        </p:spPr>
        <p:txBody>
          <a:bodyPr wrap="square" rtlCol="0">
            <a:spAutoFit/>
          </a:bodyPr>
          <a:lstStyle/>
          <a:p>
            <a:r>
              <a:rPr lang="en-US" sz="2000" dirty="0">
                <a:latin typeface="Arial" panose="020B0604020202020204" pitchFamily="34" charset="0"/>
                <a:cs typeface="Arial" panose="020B0604020202020204" pitchFamily="34" charset="0"/>
              </a:rPr>
              <a:t>Vibration within rotations are observed.</a:t>
            </a:r>
          </a:p>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Not by scanner stage vibration</a:t>
            </a:r>
          </a:p>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Not by catheter vibration </a:t>
            </a:r>
          </a:p>
        </p:txBody>
      </p:sp>
      <p:sp>
        <p:nvSpPr>
          <p:cNvPr id="11" name="TextBox 10">
            <a:extLst>
              <a:ext uri="{FF2B5EF4-FFF2-40B4-BE49-F238E27FC236}">
                <a16:creationId xmlns:a16="http://schemas.microsoft.com/office/drawing/2014/main" id="{ED1068C2-DB99-44CC-83A3-FCEF2DAE58C6}"/>
              </a:ext>
            </a:extLst>
          </p:cNvPr>
          <p:cNvSpPr txBox="1"/>
          <p:nvPr/>
        </p:nvSpPr>
        <p:spPr>
          <a:xfrm>
            <a:off x="341284" y="760525"/>
            <a:ext cx="5427263" cy="1015663"/>
          </a:xfrm>
          <a:prstGeom prst="rect">
            <a:avLst/>
          </a:prstGeom>
          <a:noFill/>
          <a:ln w="19050">
            <a:solidFill>
              <a:schemeClr val="accent1"/>
            </a:solidFill>
          </a:ln>
        </p:spPr>
        <p:txBody>
          <a:bodyPr wrap="square" rtlCol="0">
            <a:spAutoFit/>
          </a:bodyPr>
          <a:lstStyle/>
          <a:p>
            <a:r>
              <a:rPr lang="en-US" sz="2000" dirty="0">
                <a:latin typeface="Arial" panose="020B0604020202020204" pitchFamily="34" charset="0"/>
                <a:cs typeface="Arial" panose="020B0604020202020204" pitchFamily="34" charset="0"/>
              </a:rPr>
              <a:t>Synchronization problem.</a:t>
            </a:r>
          </a:p>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Add time tags to record the exactly time of data collection</a:t>
            </a:r>
          </a:p>
        </p:txBody>
      </p:sp>
      <p:sp>
        <p:nvSpPr>
          <p:cNvPr id="12" name="TextBox 11">
            <a:extLst>
              <a:ext uri="{FF2B5EF4-FFF2-40B4-BE49-F238E27FC236}">
                <a16:creationId xmlns:a16="http://schemas.microsoft.com/office/drawing/2014/main" id="{05065889-FB78-474B-B985-D7E13E66F9CD}"/>
              </a:ext>
            </a:extLst>
          </p:cNvPr>
          <p:cNvSpPr txBox="1"/>
          <p:nvPr/>
        </p:nvSpPr>
        <p:spPr>
          <a:xfrm>
            <a:off x="2205122" y="2534112"/>
            <a:ext cx="1391308"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30cmH</a:t>
            </a:r>
            <a:r>
              <a:rPr lang="en-US" baseline="-25000" dirty="0">
                <a:latin typeface="Arial" panose="020B0604020202020204" pitchFamily="34" charset="0"/>
                <a:cs typeface="Arial" panose="020B0604020202020204" pitchFamily="34" charset="0"/>
              </a:rPr>
              <a:t>2</a:t>
            </a:r>
            <a:r>
              <a:rPr lang="en-US" dirty="0">
                <a:latin typeface="Arial" panose="020B0604020202020204" pitchFamily="34" charset="0"/>
                <a:cs typeface="Arial" panose="020B0604020202020204" pitchFamily="34" charset="0"/>
              </a:rPr>
              <a:t>O</a:t>
            </a:r>
          </a:p>
        </p:txBody>
      </p:sp>
      <p:graphicFrame>
        <p:nvGraphicFramePr>
          <p:cNvPr id="13" name="Chart 12">
            <a:extLst>
              <a:ext uri="{FF2B5EF4-FFF2-40B4-BE49-F238E27FC236}">
                <a16:creationId xmlns:a16="http://schemas.microsoft.com/office/drawing/2014/main" id="{597D0178-CBC6-4594-9198-48A2F43D1B8E}"/>
              </a:ext>
            </a:extLst>
          </p:cNvPr>
          <p:cNvGraphicFramePr>
            <a:graphicFrameLocks/>
          </p:cNvGraphicFramePr>
          <p:nvPr>
            <p:extLst>
              <p:ext uri="{D42A27DB-BD31-4B8C-83A1-F6EECF244321}">
                <p14:modId xmlns:p14="http://schemas.microsoft.com/office/powerpoint/2010/main" val="2594960984"/>
              </p:ext>
            </p:extLst>
          </p:nvPr>
        </p:nvGraphicFramePr>
        <p:xfrm>
          <a:off x="673404" y="2952019"/>
          <a:ext cx="4627644" cy="3305099"/>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3697981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6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5B6898-B427-4CFE-8EEB-AA6F24C192A5}"/>
              </a:ext>
            </a:extLst>
          </p:cNvPr>
          <p:cNvSpPr>
            <a:spLocks noGrp="1"/>
          </p:cNvSpPr>
          <p:nvPr>
            <p:ph type="title"/>
          </p:nvPr>
        </p:nvSpPr>
        <p:spPr>
          <a:xfrm>
            <a:off x="0" y="0"/>
            <a:ext cx="8541971" cy="819890"/>
          </a:xfrm>
        </p:spPr>
        <p:txBody>
          <a:bodyPr/>
          <a:lstStyle/>
          <a:p>
            <a:r>
              <a:rPr lang="en-US" dirty="0"/>
              <a:t>Future work</a:t>
            </a:r>
          </a:p>
        </p:txBody>
      </p:sp>
      <p:pic>
        <p:nvPicPr>
          <p:cNvPr id="4" name="Picture 3">
            <a:extLst>
              <a:ext uri="{FF2B5EF4-FFF2-40B4-BE49-F238E27FC236}">
                <a16:creationId xmlns:a16="http://schemas.microsoft.com/office/drawing/2014/main" id="{CC70C2F0-5301-4593-B377-638EA0F3787A}"/>
              </a:ext>
            </a:extLst>
          </p:cNvPr>
          <p:cNvPicPr>
            <a:picLocks noChangeAspect="1"/>
          </p:cNvPicPr>
          <p:nvPr/>
        </p:nvPicPr>
        <p:blipFill>
          <a:blip r:embed="rId2"/>
          <a:stretch>
            <a:fillRect/>
          </a:stretch>
        </p:blipFill>
        <p:spPr>
          <a:xfrm>
            <a:off x="8188264" y="92972"/>
            <a:ext cx="2959284" cy="3280129"/>
          </a:xfrm>
          <a:prstGeom prst="rect">
            <a:avLst/>
          </a:prstGeom>
        </p:spPr>
      </p:pic>
      <p:sp>
        <p:nvSpPr>
          <p:cNvPr id="5" name="TextBox 4">
            <a:extLst>
              <a:ext uri="{FF2B5EF4-FFF2-40B4-BE49-F238E27FC236}">
                <a16:creationId xmlns:a16="http://schemas.microsoft.com/office/drawing/2014/main" id="{D3A2101D-F6B8-4D4A-BB76-20CE772D16D7}"/>
              </a:ext>
            </a:extLst>
          </p:cNvPr>
          <p:cNvSpPr txBox="1"/>
          <p:nvPr/>
        </p:nvSpPr>
        <p:spPr>
          <a:xfrm>
            <a:off x="339811" y="867922"/>
            <a:ext cx="11349681" cy="400110"/>
          </a:xfrm>
          <a:prstGeom prst="rect">
            <a:avLst/>
          </a:prstGeom>
          <a:noFill/>
          <a:ln w="19050">
            <a:noFill/>
          </a:ln>
        </p:spPr>
        <p:txBody>
          <a:bodyPr wrap="square" rtlCol="0">
            <a:spAutoFit/>
          </a:bodyPr>
          <a:lstStyle/>
          <a:p>
            <a:r>
              <a:rPr lang="en-US" sz="2000" dirty="0">
                <a:latin typeface="Arial" panose="020B0604020202020204" pitchFamily="34" charset="0"/>
                <a:cs typeface="Arial" panose="020B0604020202020204" pitchFamily="34" charset="0"/>
              </a:rPr>
              <a:t>Phantom design -- latex rubber, PVA cryogel, agar/gelatin, </a:t>
            </a:r>
            <a:r>
              <a:rPr lang="en-US" sz="2000" dirty="0" err="1">
                <a:latin typeface="Arial" panose="020B0604020202020204" pitchFamily="34" charset="0"/>
                <a:cs typeface="Arial" panose="020B0604020202020204" pitchFamily="34" charset="0"/>
              </a:rPr>
              <a:t>agrose</a:t>
            </a:r>
            <a:endParaRPr lang="en-US" sz="20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B28FD42D-B6D6-43F5-A92A-CC4DEC52D240}"/>
              </a:ext>
            </a:extLst>
          </p:cNvPr>
          <p:cNvPicPr>
            <a:picLocks noChangeAspect="1"/>
          </p:cNvPicPr>
          <p:nvPr/>
        </p:nvPicPr>
        <p:blipFill>
          <a:blip r:embed="rId3"/>
          <a:stretch>
            <a:fillRect/>
          </a:stretch>
        </p:blipFill>
        <p:spPr>
          <a:xfrm>
            <a:off x="339811" y="1316064"/>
            <a:ext cx="7092613" cy="1774386"/>
          </a:xfrm>
          <a:prstGeom prst="rect">
            <a:avLst/>
          </a:prstGeom>
        </p:spPr>
      </p:pic>
      <p:sp>
        <p:nvSpPr>
          <p:cNvPr id="7" name="TextBox 6">
            <a:extLst>
              <a:ext uri="{FF2B5EF4-FFF2-40B4-BE49-F238E27FC236}">
                <a16:creationId xmlns:a16="http://schemas.microsoft.com/office/drawing/2014/main" id="{8AEE371D-8007-4920-A98B-3BFAA398BEC0}"/>
              </a:ext>
            </a:extLst>
          </p:cNvPr>
          <p:cNvSpPr txBox="1"/>
          <p:nvPr/>
        </p:nvSpPr>
        <p:spPr>
          <a:xfrm>
            <a:off x="339811" y="3646133"/>
            <a:ext cx="6030097" cy="400110"/>
          </a:xfrm>
          <a:prstGeom prst="rect">
            <a:avLst/>
          </a:prstGeom>
          <a:noFill/>
          <a:ln w="19050">
            <a:noFill/>
          </a:ln>
        </p:spPr>
        <p:txBody>
          <a:bodyPr wrap="square" rtlCol="0">
            <a:spAutoFit/>
          </a:bodyPr>
          <a:lstStyle/>
          <a:p>
            <a:r>
              <a:rPr lang="en-US" sz="2000" dirty="0">
                <a:latin typeface="Arial" panose="020B0604020202020204" pitchFamily="34" charset="0"/>
                <a:cs typeface="Arial" panose="020B0604020202020204" pitchFamily="34" charset="0"/>
              </a:rPr>
              <a:t>Burn injuries</a:t>
            </a:r>
          </a:p>
        </p:txBody>
      </p:sp>
      <p:pic>
        <p:nvPicPr>
          <p:cNvPr id="8" name="Picture 7">
            <a:extLst>
              <a:ext uri="{FF2B5EF4-FFF2-40B4-BE49-F238E27FC236}">
                <a16:creationId xmlns:a16="http://schemas.microsoft.com/office/drawing/2014/main" id="{861568AF-8165-4BD3-85C6-04AC3EE986BC}"/>
              </a:ext>
            </a:extLst>
          </p:cNvPr>
          <p:cNvPicPr>
            <a:picLocks noChangeAspect="1"/>
          </p:cNvPicPr>
          <p:nvPr/>
        </p:nvPicPr>
        <p:blipFill>
          <a:blip r:embed="rId4"/>
          <a:stretch>
            <a:fillRect/>
          </a:stretch>
        </p:blipFill>
        <p:spPr>
          <a:xfrm>
            <a:off x="8643684" y="3373101"/>
            <a:ext cx="2518814" cy="3336323"/>
          </a:xfrm>
          <a:prstGeom prst="rect">
            <a:avLst/>
          </a:prstGeom>
        </p:spPr>
      </p:pic>
      <p:sp>
        <p:nvSpPr>
          <p:cNvPr id="11" name="Rectangle 10">
            <a:extLst>
              <a:ext uri="{FF2B5EF4-FFF2-40B4-BE49-F238E27FC236}">
                <a16:creationId xmlns:a16="http://schemas.microsoft.com/office/drawing/2014/main" id="{19A5D56C-FEE4-4DDD-B5D4-515879F9B703}"/>
              </a:ext>
            </a:extLst>
          </p:cNvPr>
          <p:cNvSpPr/>
          <p:nvPr/>
        </p:nvSpPr>
        <p:spPr>
          <a:xfrm>
            <a:off x="525694" y="3977615"/>
            <a:ext cx="7150526" cy="1703030"/>
          </a:xfrm>
          <a:prstGeom prst="rect">
            <a:avLst/>
          </a:prstGeom>
        </p:spPr>
        <p:txBody>
          <a:bodyPr wrap="square">
            <a:spAutoFit/>
          </a:bodyPr>
          <a:lstStyle/>
          <a:p>
            <a:pPr>
              <a:lnSpc>
                <a:spcPct val="150000"/>
              </a:lnSpc>
            </a:pPr>
            <a:r>
              <a:rPr lang="en-US" dirty="0">
                <a:latin typeface="Arial" panose="020B0604020202020204" pitchFamily="34" charset="0"/>
                <a:cs typeface="Arial" panose="020B0604020202020204" pitchFamily="34" charset="0"/>
              </a:rPr>
              <a:t>Tracheas will be scanned before and after:</a:t>
            </a:r>
          </a:p>
          <a:p>
            <a:pPr>
              <a:lnSpc>
                <a:spcPct val="150000"/>
              </a:lnSpc>
            </a:pPr>
            <a:r>
              <a:rPr lang="en-US" dirty="0">
                <a:latin typeface="Arial" panose="020B0604020202020204" pitchFamily="34" charset="0"/>
                <a:cs typeface="Arial" panose="020B0604020202020204" pitchFamily="34" charset="0"/>
              </a:rPr>
              <a:t> 1) no steam injury (control group, n=3), </a:t>
            </a:r>
          </a:p>
          <a:p>
            <a:pPr>
              <a:lnSpc>
                <a:spcPct val="150000"/>
              </a:lnSpc>
            </a:pPr>
            <a:r>
              <a:rPr lang="en-US" dirty="0">
                <a:latin typeface="Arial" panose="020B0604020202020204" pitchFamily="34" charset="0"/>
                <a:cs typeface="Arial" panose="020B0604020202020204" pitchFamily="34" charset="0"/>
              </a:rPr>
              <a:t> 2) Moderate injury (n=3, steam exposure time of 30 minutes.</a:t>
            </a:r>
          </a:p>
          <a:p>
            <a:pPr>
              <a:lnSpc>
                <a:spcPct val="150000"/>
              </a:lnSpc>
            </a:pPr>
            <a:r>
              <a:rPr lang="en-US" dirty="0">
                <a:latin typeface="Arial" panose="020B0604020202020204" pitchFamily="34" charset="0"/>
                <a:cs typeface="Arial" panose="020B0604020202020204" pitchFamily="34" charset="0"/>
              </a:rPr>
              <a:t> 3) severe injury (n=3, exposure time of 60 minutes). </a:t>
            </a:r>
          </a:p>
        </p:txBody>
      </p:sp>
    </p:spTree>
    <p:extLst>
      <p:ext uri="{BB962C8B-B14F-4D97-AF65-F5344CB8AC3E}">
        <p14:creationId xmlns:p14="http://schemas.microsoft.com/office/powerpoint/2010/main" val="34644836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27F9316-C694-45AB-A25D-BC2C2EB40EFA}"/>
              </a:ext>
            </a:extLst>
          </p:cNvPr>
          <p:cNvSpPr/>
          <p:nvPr/>
        </p:nvSpPr>
        <p:spPr>
          <a:xfrm>
            <a:off x="3052118" y="2522491"/>
            <a:ext cx="5953893" cy="1107996"/>
          </a:xfrm>
          <a:prstGeom prst="rect">
            <a:avLst/>
          </a:prstGeom>
          <a:noFill/>
        </p:spPr>
        <p:txBody>
          <a:bodyPr wrap="square" lIns="91440" tIns="45720" rIns="91440" bIns="45720">
            <a:spAutoFit/>
          </a:bodyPr>
          <a:lstStyle/>
          <a:p>
            <a:pPr algn="ctr"/>
            <a:r>
              <a:rPr lang="en-US" sz="6600" dirty="0">
                <a:ln w="0"/>
                <a:solidFill>
                  <a:schemeClr val="accent1"/>
                </a:solidFill>
                <a:effectLst>
                  <a:outerShdw blurRad="38100" dist="25400" dir="5400000" algn="ctr" rotWithShape="0">
                    <a:srgbClr val="6E747A">
                      <a:alpha val="43000"/>
                    </a:srgbClr>
                  </a:outerShdw>
                </a:effectLst>
              </a:rPr>
              <a:t>Thank you !</a:t>
            </a:r>
          </a:p>
        </p:txBody>
      </p:sp>
    </p:spTree>
    <p:extLst>
      <p:ext uri="{BB962C8B-B14F-4D97-AF65-F5344CB8AC3E}">
        <p14:creationId xmlns:p14="http://schemas.microsoft.com/office/powerpoint/2010/main" val="32236763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A1B5F45-E792-48BA-9562-691EE42EF515}"/>
              </a:ext>
            </a:extLst>
          </p:cNvPr>
          <p:cNvPicPr>
            <a:picLocks noChangeAspect="1"/>
          </p:cNvPicPr>
          <p:nvPr/>
        </p:nvPicPr>
        <p:blipFill>
          <a:blip r:embed="rId3"/>
          <a:stretch>
            <a:fillRect/>
          </a:stretch>
        </p:blipFill>
        <p:spPr>
          <a:xfrm>
            <a:off x="7041600" y="697572"/>
            <a:ext cx="4807583" cy="4284275"/>
          </a:xfrm>
          <a:prstGeom prst="rect">
            <a:avLst/>
          </a:prstGeom>
        </p:spPr>
      </p:pic>
      <p:sp>
        <p:nvSpPr>
          <p:cNvPr id="2" name="Title 1"/>
          <p:cNvSpPr>
            <a:spLocks noGrp="1"/>
          </p:cNvSpPr>
          <p:nvPr>
            <p:ph type="title"/>
          </p:nvPr>
        </p:nvSpPr>
        <p:spPr>
          <a:xfrm>
            <a:off x="474323" y="227651"/>
            <a:ext cx="10408669" cy="939842"/>
          </a:xfrm>
        </p:spPr>
        <p:txBody>
          <a:bodyPr>
            <a:normAutofit/>
          </a:bodyPr>
          <a:lstStyle/>
          <a:p>
            <a:r>
              <a:rPr lang="en-US" dirty="0"/>
              <a:t>Motivation</a:t>
            </a:r>
          </a:p>
        </p:txBody>
      </p:sp>
      <p:sp>
        <p:nvSpPr>
          <p:cNvPr id="10" name="Content Placeholder 2"/>
          <p:cNvSpPr txBox="1">
            <a:spLocks/>
          </p:cNvSpPr>
          <p:nvPr/>
        </p:nvSpPr>
        <p:spPr>
          <a:xfrm>
            <a:off x="683138" y="1364366"/>
            <a:ext cx="6444862" cy="549363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5000"/>
              </a:lnSpc>
              <a:spcBef>
                <a:spcPts val="0"/>
              </a:spcBef>
              <a:buNone/>
            </a:pPr>
            <a:r>
              <a:rPr lang="en-US" sz="2400" dirty="0">
                <a:latin typeface="Arial" panose="020B0604020202020204" pitchFamily="34" charset="0"/>
                <a:cs typeface="Arial" panose="020B0604020202020204" pitchFamily="34" charset="0"/>
              </a:rPr>
              <a:t>Burn injuries</a:t>
            </a:r>
          </a:p>
          <a:p>
            <a:pPr>
              <a:lnSpc>
                <a:spcPct val="125000"/>
              </a:lnSpc>
              <a:spcBef>
                <a:spcPts val="0"/>
              </a:spcBef>
              <a:buFont typeface="Wingdings" panose="05000000000000000000" pitchFamily="2" charset="2"/>
              <a:buChar char="Ø"/>
            </a:pPr>
            <a:r>
              <a:rPr lang="en-US" sz="2400" dirty="0">
                <a:latin typeface="Arial" panose="020B0604020202020204" pitchFamily="34" charset="0"/>
                <a:cs typeface="Arial" panose="020B0604020202020204" pitchFamily="34" charset="0"/>
              </a:rPr>
              <a:t>   More than 420,000 burn injuries in the US</a:t>
            </a:r>
          </a:p>
          <a:p>
            <a:pPr>
              <a:lnSpc>
                <a:spcPct val="125000"/>
              </a:lnSpc>
              <a:spcBef>
                <a:spcPts val="0"/>
              </a:spcBef>
              <a:buFont typeface="Wingdings" panose="05000000000000000000" pitchFamily="2" charset="2"/>
              <a:buChar char="Ø"/>
            </a:pPr>
            <a:r>
              <a:rPr lang="en-US" sz="2400" dirty="0">
                <a:latin typeface="Arial" panose="020B0604020202020204" pitchFamily="34" charset="0"/>
                <a:cs typeface="Arial" panose="020B0604020202020204" pitchFamily="34" charset="0"/>
              </a:rPr>
              <a:t>   Inhalation injuries in 10% to 35%</a:t>
            </a:r>
          </a:p>
          <a:p>
            <a:pPr marL="0" indent="0">
              <a:lnSpc>
                <a:spcPct val="125000"/>
              </a:lnSpc>
              <a:spcBef>
                <a:spcPts val="0"/>
              </a:spcBef>
              <a:buNone/>
            </a:pPr>
            <a:endParaRPr lang="en-US" sz="2400" dirty="0">
              <a:latin typeface="Arial" panose="020B0604020202020204" pitchFamily="34" charset="0"/>
              <a:cs typeface="Arial" panose="020B0604020202020204" pitchFamily="34" charset="0"/>
            </a:endParaRPr>
          </a:p>
          <a:p>
            <a:pPr marL="0" lvl="0" indent="0">
              <a:lnSpc>
                <a:spcPct val="125000"/>
              </a:lnSpc>
              <a:spcBef>
                <a:spcPts val="0"/>
              </a:spcBef>
              <a:buNone/>
            </a:pPr>
            <a:endParaRPr lang="en-US" sz="1000" dirty="0">
              <a:solidFill>
                <a:prstClr val="black"/>
              </a:solidFill>
              <a:latin typeface="Arial" panose="020B0604020202020204" pitchFamily="34" charset="0"/>
              <a:cs typeface="Arial" panose="020B0604020202020204" pitchFamily="34" charset="0"/>
            </a:endParaRPr>
          </a:p>
          <a:p>
            <a:pPr marL="0" lvl="0" indent="0">
              <a:lnSpc>
                <a:spcPct val="125000"/>
              </a:lnSpc>
              <a:spcBef>
                <a:spcPts val="0"/>
              </a:spcBef>
              <a:buNone/>
            </a:pPr>
            <a:r>
              <a:rPr lang="en-US" altLang="zh-CN" sz="2400" dirty="0">
                <a:solidFill>
                  <a:prstClr val="black"/>
                </a:solidFill>
                <a:latin typeface="Arial" panose="020B0604020202020204" pitchFamily="34" charset="0"/>
                <a:cs typeface="Arial" panose="020B0604020202020204" pitchFamily="34" charset="0"/>
              </a:rPr>
              <a:t>Previous diagnosis</a:t>
            </a:r>
          </a:p>
          <a:p>
            <a:pPr>
              <a:lnSpc>
                <a:spcPct val="125000"/>
              </a:lnSpc>
              <a:spcBef>
                <a:spcPts val="0"/>
              </a:spcBef>
              <a:buFont typeface="Wingdings" panose="05000000000000000000" pitchFamily="2" charset="2"/>
              <a:buChar char="Ø"/>
            </a:pPr>
            <a:r>
              <a:rPr lang="en-US" sz="2400" dirty="0">
                <a:latin typeface="Arial" panose="020B0604020202020204" pitchFamily="34" charset="0"/>
                <a:cs typeface="Arial" panose="020B0604020202020204" pitchFamily="34" charset="0"/>
              </a:rPr>
              <a:t>   Bronchoscopy and Xenon lung scans</a:t>
            </a:r>
          </a:p>
          <a:p>
            <a:pPr>
              <a:lnSpc>
                <a:spcPct val="125000"/>
              </a:lnSpc>
              <a:spcBef>
                <a:spcPts val="0"/>
              </a:spcBef>
              <a:buFont typeface="Wingdings" panose="05000000000000000000" pitchFamily="2" charset="2"/>
              <a:buChar char="Ø"/>
            </a:pPr>
            <a:r>
              <a:rPr lang="en-US" sz="2400" dirty="0">
                <a:latin typeface="Arial" panose="020B0604020202020204" pitchFamily="34" charset="0"/>
                <a:cs typeface="Arial" panose="020B0604020202020204" pitchFamily="34" charset="0"/>
              </a:rPr>
              <a:t>   Fiberoptic bronchoscopy and histology findings -- </a:t>
            </a:r>
            <a:r>
              <a:rPr lang="en-US" sz="2400" u="sng" dirty="0">
                <a:latin typeface="Arial" panose="020B0604020202020204" pitchFamily="34" charset="0"/>
                <a:cs typeface="Arial" panose="020B0604020202020204" pitchFamily="34" charset="0"/>
              </a:rPr>
              <a:t>gold-standard</a:t>
            </a:r>
          </a:p>
          <a:p>
            <a:pPr>
              <a:lnSpc>
                <a:spcPct val="125000"/>
              </a:lnSpc>
              <a:spcBef>
                <a:spcPts val="0"/>
              </a:spcBef>
              <a:buFont typeface="Wingdings" panose="05000000000000000000" pitchFamily="2" charset="2"/>
              <a:buChar char="Ø"/>
            </a:pPr>
            <a:endParaRPr lang="en-US" sz="2400" dirty="0">
              <a:latin typeface="Arial" panose="020B0604020202020204" pitchFamily="34" charset="0"/>
              <a:cs typeface="Arial" panose="020B0604020202020204" pitchFamily="34" charset="0"/>
            </a:endParaRPr>
          </a:p>
          <a:p>
            <a:pPr>
              <a:lnSpc>
                <a:spcPct val="125000"/>
              </a:lnSpc>
              <a:spcBef>
                <a:spcPts val="0"/>
              </a:spcBef>
              <a:buFont typeface="Wingdings" panose="05000000000000000000" pitchFamily="2" charset="2"/>
              <a:buChar char="Ø"/>
            </a:pPr>
            <a:endParaRPr lang="en-US" sz="1200" i="1" dirty="0">
              <a:latin typeface="Arial" panose="020B0604020202020204" pitchFamily="34" charset="0"/>
              <a:cs typeface="Arial" panose="020B0604020202020204" pitchFamily="34" charset="0"/>
            </a:endParaRPr>
          </a:p>
          <a:p>
            <a:pPr marL="0" indent="0">
              <a:lnSpc>
                <a:spcPct val="125000"/>
              </a:lnSpc>
              <a:spcBef>
                <a:spcPts val="0"/>
              </a:spcBef>
              <a:buNone/>
            </a:pPr>
            <a:endParaRPr lang="en-US" sz="1000" dirty="0">
              <a:latin typeface="Arial" panose="020B0604020202020204" pitchFamily="34" charset="0"/>
              <a:cs typeface="Arial" panose="020B0604020202020204" pitchFamily="34" charset="0"/>
            </a:endParaRPr>
          </a:p>
        </p:txBody>
      </p:sp>
      <p:sp>
        <p:nvSpPr>
          <p:cNvPr id="28" name="Slide Number Placeholder 27"/>
          <p:cNvSpPr>
            <a:spLocks noGrp="1"/>
          </p:cNvSpPr>
          <p:nvPr>
            <p:ph type="sldNum" sz="quarter" idx="12"/>
          </p:nvPr>
        </p:nvSpPr>
        <p:spPr/>
        <p:txBody>
          <a:bodyPr/>
          <a:lstStyle/>
          <a:p>
            <a:fld id="{7A76E72A-E617-4425-94CA-9E8E1F89724A}" type="slidenum">
              <a:rPr lang="en-US" smtClean="0"/>
              <a:t>3</a:t>
            </a:fld>
            <a:endParaRPr lang="en-US"/>
          </a:p>
        </p:txBody>
      </p:sp>
      <p:sp>
        <p:nvSpPr>
          <p:cNvPr id="5" name="Rectangle 4">
            <a:extLst>
              <a:ext uri="{FF2B5EF4-FFF2-40B4-BE49-F238E27FC236}">
                <a16:creationId xmlns:a16="http://schemas.microsoft.com/office/drawing/2014/main" id="{EB27A52A-F743-43EF-BEB5-E15AF2903ED8}"/>
              </a:ext>
            </a:extLst>
          </p:cNvPr>
          <p:cNvSpPr/>
          <p:nvPr/>
        </p:nvSpPr>
        <p:spPr>
          <a:xfrm>
            <a:off x="7128000" y="4981847"/>
            <a:ext cx="4494633" cy="646331"/>
          </a:xfrm>
          <a:prstGeom prst="rect">
            <a:avLst/>
          </a:prstGeom>
        </p:spPr>
        <p:txBody>
          <a:bodyPr wrap="square">
            <a:spAutoFit/>
          </a:bodyPr>
          <a:lstStyle/>
          <a:p>
            <a:pPr marL="285750" indent="-285750" fontAlgn="base">
              <a:buFont typeface="Arial" panose="020B0604020202020204" pitchFamily="34" charset="0"/>
              <a:buChar char="•"/>
            </a:pPr>
            <a:r>
              <a:rPr lang="en-US" dirty="0">
                <a:latin typeface="Arial" panose="020B0604020202020204" pitchFamily="34" charset="0"/>
                <a:cs typeface="Arial" panose="020B0604020202020204" pitchFamily="34" charset="0"/>
              </a:rPr>
              <a:t>Petersburg Office, Burn Injury Lawyers in Richmond and Petersburg, Virginia, </a:t>
            </a:r>
            <a:endParaRPr lang="en-US" i="0" dirty="0">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283938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4323" y="227651"/>
            <a:ext cx="10408669" cy="939842"/>
          </a:xfrm>
        </p:spPr>
        <p:txBody>
          <a:bodyPr>
            <a:normAutofit/>
          </a:bodyPr>
          <a:lstStyle/>
          <a:p>
            <a:r>
              <a:rPr lang="en-US" dirty="0"/>
              <a:t>Motivation</a:t>
            </a:r>
          </a:p>
        </p:txBody>
      </p:sp>
      <p:sp>
        <p:nvSpPr>
          <p:cNvPr id="10" name="Content Placeholder 2"/>
          <p:cNvSpPr txBox="1">
            <a:spLocks/>
          </p:cNvSpPr>
          <p:nvPr/>
        </p:nvSpPr>
        <p:spPr>
          <a:xfrm>
            <a:off x="762228" y="4502428"/>
            <a:ext cx="6529588" cy="163952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nSpc>
                <a:spcPct val="125000"/>
              </a:lnSpc>
              <a:spcBef>
                <a:spcPts val="0"/>
              </a:spcBef>
              <a:buNone/>
            </a:pPr>
            <a:r>
              <a:rPr lang="en-US" sz="2400" dirty="0">
                <a:latin typeface="Arial" panose="020B0604020202020204" pitchFamily="34" charset="0"/>
                <a:cs typeface="Arial" panose="020B0604020202020204" pitchFamily="34" charset="0"/>
              </a:rPr>
              <a:t>Inhalation injuries characterization</a:t>
            </a:r>
            <a:endParaRPr lang="en-US" altLang="zh-CN" sz="2400" dirty="0">
              <a:solidFill>
                <a:prstClr val="black"/>
              </a:solidFill>
              <a:latin typeface="Arial" panose="020B0604020202020204" pitchFamily="34" charset="0"/>
              <a:cs typeface="Arial" panose="020B0604020202020204" pitchFamily="34" charset="0"/>
            </a:endParaRPr>
          </a:p>
          <a:p>
            <a:pPr>
              <a:lnSpc>
                <a:spcPct val="125000"/>
              </a:lnSpc>
              <a:spcBef>
                <a:spcPts val="0"/>
              </a:spcBef>
            </a:pPr>
            <a:r>
              <a:rPr lang="en-US" sz="2400" dirty="0">
                <a:latin typeface="Arial" panose="020B0604020202020204" pitchFamily="34" charset="0"/>
                <a:cs typeface="Arial" panose="020B0604020202020204" pitchFamily="34" charset="0"/>
              </a:rPr>
              <a:t>   Anatomic location of the injury  </a:t>
            </a:r>
          </a:p>
          <a:p>
            <a:pPr>
              <a:lnSpc>
                <a:spcPct val="125000"/>
              </a:lnSpc>
              <a:spcBef>
                <a:spcPts val="0"/>
              </a:spcBef>
            </a:pPr>
            <a:r>
              <a:rPr lang="en-US" sz="2400" dirty="0">
                <a:latin typeface="Arial" panose="020B0604020202020204" pitchFamily="34" charset="0"/>
                <a:cs typeface="Arial" panose="020B0604020202020204" pitchFamily="34" charset="0"/>
              </a:rPr>
              <a:t>   Mechanism of injury</a:t>
            </a:r>
            <a:endParaRPr lang="en-US" sz="1000" dirty="0">
              <a:latin typeface="Arial" panose="020B0604020202020204" pitchFamily="34" charset="0"/>
              <a:cs typeface="Arial" panose="020B0604020202020204" pitchFamily="34" charset="0"/>
            </a:endParaRPr>
          </a:p>
        </p:txBody>
      </p:sp>
      <p:sp>
        <p:nvSpPr>
          <p:cNvPr id="28" name="Slide Number Placeholder 27"/>
          <p:cNvSpPr>
            <a:spLocks noGrp="1"/>
          </p:cNvSpPr>
          <p:nvPr>
            <p:ph type="sldNum" sz="quarter" idx="12"/>
          </p:nvPr>
        </p:nvSpPr>
        <p:spPr/>
        <p:txBody>
          <a:bodyPr/>
          <a:lstStyle/>
          <a:p>
            <a:fld id="{7A76E72A-E617-4425-94CA-9E8E1F89724A}" type="slidenum">
              <a:rPr lang="en-US" smtClean="0"/>
              <a:t>4</a:t>
            </a:fld>
            <a:endParaRPr lang="en-US"/>
          </a:p>
        </p:txBody>
      </p:sp>
      <p:pic>
        <p:nvPicPr>
          <p:cNvPr id="3" name="Picture 2">
            <a:extLst>
              <a:ext uri="{FF2B5EF4-FFF2-40B4-BE49-F238E27FC236}">
                <a16:creationId xmlns:a16="http://schemas.microsoft.com/office/drawing/2014/main" id="{7F306D12-C3A4-45E7-BE2F-B70C0454AD93}"/>
              </a:ext>
            </a:extLst>
          </p:cNvPr>
          <p:cNvPicPr>
            <a:picLocks noChangeAspect="1"/>
          </p:cNvPicPr>
          <p:nvPr/>
        </p:nvPicPr>
        <p:blipFill>
          <a:blip r:embed="rId3"/>
          <a:stretch>
            <a:fillRect/>
          </a:stretch>
        </p:blipFill>
        <p:spPr>
          <a:xfrm>
            <a:off x="7242388" y="684214"/>
            <a:ext cx="4345674" cy="5091712"/>
          </a:xfrm>
          <a:prstGeom prst="rect">
            <a:avLst/>
          </a:prstGeom>
        </p:spPr>
      </p:pic>
      <p:sp>
        <p:nvSpPr>
          <p:cNvPr id="7" name="Content Placeholder 2">
            <a:extLst>
              <a:ext uri="{FF2B5EF4-FFF2-40B4-BE49-F238E27FC236}">
                <a16:creationId xmlns:a16="http://schemas.microsoft.com/office/drawing/2014/main" id="{83980FB3-C83D-4720-90F1-1CE31B0D01DB}"/>
              </a:ext>
            </a:extLst>
          </p:cNvPr>
          <p:cNvSpPr txBox="1">
            <a:spLocks/>
          </p:cNvSpPr>
          <p:nvPr/>
        </p:nvSpPr>
        <p:spPr>
          <a:xfrm>
            <a:off x="762228" y="1012420"/>
            <a:ext cx="6529588" cy="281199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nSpc>
                <a:spcPct val="125000"/>
              </a:lnSpc>
              <a:spcBef>
                <a:spcPts val="0"/>
              </a:spcBef>
              <a:buNone/>
            </a:pPr>
            <a:r>
              <a:rPr lang="en-US" sz="2400" dirty="0">
                <a:latin typeface="Arial" panose="020B0604020202020204" pitchFamily="34" charset="0"/>
                <a:cs typeface="Arial" panose="020B0604020202020204" pitchFamily="34" charset="0"/>
              </a:rPr>
              <a:t>Inhalation injuries</a:t>
            </a:r>
          </a:p>
          <a:p>
            <a:pPr>
              <a:lnSpc>
                <a:spcPct val="125000"/>
              </a:lnSpc>
              <a:spcBef>
                <a:spcPts val="0"/>
              </a:spcBef>
            </a:pPr>
            <a:r>
              <a:rPr lang="en-US" sz="2400" dirty="0">
                <a:latin typeface="Arial" panose="020B0604020202020204" pitchFamily="34" charset="0"/>
                <a:cs typeface="Arial" panose="020B0604020202020204" pitchFamily="34" charset="0"/>
              </a:rPr>
              <a:t> </a:t>
            </a:r>
            <a:r>
              <a:rPr lang="en-US" altLang="zh-CN" sz="2400" dirty="0">
                <a:latin typeface="Arial" panose="020B0604020202020204" pitchFamily="34" charset="0"/>
                <a:cs typeface="Arial" panose="020B0604020202020204" pitchFamily="34" charset="0"/>
              </a:rPr>
              <a:t>E</a:t>
            </a:r>
            <a:r>
              <a:rPr lang="en-US" sz="2400" dirty="0">
                <a:latin typeface="Arial" panose="020B0604020202020204" pitchFamily="34" charset="0"/>
                <a:cs typeface="Arial" panose="020B0604020202020204" pitchFamily="34" charset="0"/>
              </a:rPr>
              <a:t>dema, </a:t>
            </a:r>
          </a:p>
          <a:p>
            <a:pPr>
              <a:lnSpc>
                <a:spcPct val="125000"/>
              </a:lnSpc>
              <a:spcBef>
                <a:spcPts val="0"/>
              </a:spcBef>
            </a:pPr>
            <a:r>
              <a:rPr lang="en-US" sz="2400" dirty="0">
                <a:latin typeface="Arial" panose="020B0604020202020204" pitchFamily="34" charset="0"/>
                <a:cs typeface="Arial" panose="020B0604020202020204" pitchFamily="34" charset="0"/>
              </a:rPr>
              <a:t> Swelling,</a:t>
            </a:r>
          </a:p>
          <a:p>
            <a:pPr>
              <a:lnSpc>
                <a:spcPct val="125000"/>
              </a:lnSpc>
              <a:spcBef>
                <a:spcPts val="0"/>
              </a:spcBef>
            </a:pPr>
            <a:r>
              <a:rPr lang="en-US" sz="2400" dirty="0">
                <a:latin typeface="Arial" panose="020B0604020202020204" pitchFamily="34" charset="0"/>
                <a:cs typeface="Arial" panose="020B0604020202020204" pitchFamily="34" charset="0"/>
              </a:rPr>
              <a:t> Increased microvascular permeability</a:t>
            </a:r>
          </a:p>
          <a:p>
            <a:pPr>
              <a:lnSpc>
                <a:spcPct val="125000"/>
              </a:lnSpc>
              <a:spcBef>
                <a:spcPts val="0"/>
              </a:spcBef>
            </a:pPr>
            <a:r>
              <a:rPr lang="en-US" sz="2400" dirty="0">
                <a:latin typeface="Arial" panose="020B0604020202020204" pitchFamily="34" charset="0"/>
                <a:cs typeface="Arial" panose="020B0604020202020204" pitchFamily="34" charset="0"/>
              </a:rPr>
              <a:t> Loss of ciliary action</a:t>
            </a:r>
          </a:p>
          <a:p>
            <a:pPr>
              <a:lnSpc>
                <a:spcPct val="125000"/>
              </a:lnSpc>
              <a:spcBef>
                <a:spcPts val="0"/>
              </a:spcBef>
            </a:pPr>
            <a:r>
              <a:rPr lang="en-US" sz="2400" dirty="0">
                <a:latin typeface="Arial" panose="020B0604020202020204" pitchFamily="34" charset="0"/>
                <a:cs typeface="Arial" panose="020B0604020202020204" pitchFamily="34" charset="0"/>
              </a:rPr>
              <a:t> Airway occlusion</a:t>
            </a:r>
          </a:p>
        </p:txBody>
      </p:sp>
      <p:sp>
        <p:nvSpPr>
          <p:cNvPr id="8" name="Rectangle 7">
            <a:extLst>
              <a:ext uri="{FF2B5EF4-FFF2-40B4-BE49-F238E27FC236}">
                <a16:creationId xmlns:a16="http://schemas.microsoft.com/office/drawing/2014/main" id="{51D07A4A-1192-40B5-8F85-DD84438ABCBA}"/>
              </a:ext>
            </a:extLst>
          </p:cNvPr>
          <p:cNvSpPr/>
          <p:nvPr/>
        </p:nvSpPr>
        <p:spPr>
          <a:xfrm>
            <a:off x="7093429" y="5850620"/>
            <a:ext cx="4494633" cy="646331"/>
          </a:xfrm>
          <a:prstGeom prst="rect">
            <a:avLst/>
          </a:prstGeom>
        </p:spPr>
        <p:txBody>
          <a:bodyPr wrap="square">
            <a:spAutoFit/>
          </a:bodyPr>
          <a:lstStyle/>
          <a:p>
            <a:pPr marL="285750" indent="-285750" fontAlgn="base">
              <a:buFont typeface="Arial" panose="020B0604020202020204" pitchFamily="34" charset="0"/>
              <a:buChar char="•"/>
            </a:pPr>
            <a:r>
              <a:rPr lang="en-US" dirty="0">
                <a:latin typeface="Arial" panose="020B0604020202020204" pitchFamily="34" charset="0"/>
                <a:cs typeface="Arial" panose="020B0604020202020204" pitchFamily="34" charset="0"/>
              </a:rPr>
              <a:t>Edward A. Bittner, et </a:t>
            </a:r>
            <a:r>
              <a:rPr lang="en-US" altLang="zh-CN" dirty="0">
                <a:latin typeface="Arial" panose="020B0604020202020204" pitchFamily="34" charset="0"/>
                <a:cs typeface="Arial" panose="020B0604020202020204" pitchFamily="34" charset="0"/>
              </a:rPr>
              <a:t>al, </a:t>
            </a:r>
            <a:r>
              <a:rPr lang="en-US" dirty="0">
                <a:latin typeface="Arial" panose="020B0604020202020204" pitchFamily="34" charset="0"/>
                <a:cs typeface="Arial" panose="020B0604020202020204" pitchFamily="34" charset="0"/>
              </a:rPr>
              <a:t>Anesthesiology 2, Vol.122, 448-464: (2015)</a:t>
            </a:r>
            <a:endParaRPr lang="en-US" i="0" dirty="0">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800265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aOCT scan setup</a:t>
            </a:r>
          </a:p>
        </p:txBody>
      </p:sp>
      <p:sp>
        <p:nvSpPr>
          <p:cNvPr id="4" name="Content Placeholder 2"/>
          <p:cNvSpPr txBox="1">
            <a:spLocks/>
          </p:cNvSpPr>
          <p:nvPr/>
        </p:nvSpPr>
        <p:spPr>
          <a:xfrm>
            <a:off x="710332" y="1005235"/>
            <a:ext cx="7796853" cy="203182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endParaRPr lang="en-US" b="1" dirty="0"/>
          </a:p>
        </p:txBody>
      </p:sp>
      <p:graphicFrame>
        <p:nvGraphicFramePr>
          <p:cNvPr id="3" name="Table 2">
            <a:extLst>
              <a:ext uri="{FF2B5EF4-FFF2-40B4-BE49-F238E27FC236}">
                <a16:creationId xmlns:a16="http://schemas.microsoft.com/office/drawing/2014/main" id="{6D153833-C2EA-45B7-992B-D293A61DD15E}"/>
              </a:ext>
            </a:extLst>
          </p:cNvPr>
          <p:cNvGraphicFramePr>
            <a:graphicFrameLocks noGrp="1"/>
          </p:cNvGraphicFramePr>
          <p:nvPr>
            <p:extLst>
              <p:ext uri="{D42A27DB-BD31-4B8C-83A1-F6EECF244321}">
                <p14:modId xmlns:p14="http://schemas.microsoft.com/office/powerpoint/2010/main" val="1125607011"/>
              </p:ext>
            </p:extLst>
          </p:nvPr>
        </p:nvGraphicFramePr>
        <p:xfrm>
          <a:off x="1105722" y="1353446"/>
          <a:ext cx="4377165" cy="4151108"/>
        </p:xfrm>
        <a:graphic>
          <a:graphicData uri="http://schemas.openxmlformats.org/drawingml/2006/table">
            <a:tbl>
              <a:tblPr/>
              <a:tblGrid>
                <a:gridCol w="2743482">
                  <a:extLst>
                    <a:ext uri="{9D8B030D-6E8A-4147-A177-3AD203B41FA5}">
                      <a16:colId xmlns:a16="http://schemas.microsoft.com/office/drawing/2014/main" val="722590801"/>
                    </a:ext>
                  </a:extLst>
                </a:gridCol>
                <a:gridCol w="1633683">
                  <a:extLst>
                    <a:ext uri="{9D8B030D-6E8A-4147-A177-3AD203B41FA5}">
                      <a16:colId xmlns:a16="http://schemas.microsoft.com/office/drawing/2014/main" val="1540319953"/>
                    </a:ext>
                  </a:extLst>
                </a:gridCol>
              </a:tblGrid>
              <a:tr h="555823">
                <a:tc>
                  <a:txBody>
                    <a:bodyPr/>
                    <a:lstStyle/>
                    <a:p>
                      <a:r>
                        <a:rPr lang="en-US" sz="2000" dirty="0">
                          <a:latin typeface="Arial" panose="020B0604020202020204" pitchFamily="34" charset="0"/>
                          <a:cs typeface="Arial" panose="020B0604020202020204" pitchFamily="34" charset="0"/>
                        </a:rPr>
                        <a:t>System</a:t>
                      </a:r>
                    </a:p>
                  </a:txBody>
                  <a:tcPr>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r>
                        <a:rPr lang="en-US" sz="2000" dirty="0">
                          <a:latin typeface="Arial" panose="020B0604020202020204" pitchFamily="34" charset="0"/>
                          <a:cs typeface="Arial" panose="020B0604020202020204" pitchFamily="34" charset="0"/>
                        </a:rPr>
                        <a:t>Thorlabs</a:t>
                      </a:r>
                    </a:p>
                  </a:txBody>
                  <a:tcPr>
                    <a:lnL w="12700" cap="flat" cmpd="sng" algn="ctr">
                      <a:solidFill>
                        <a:schemeClr val="tx1"/>
                      </a:solidFill>
                      <a:prstDash val="solid"/>
                      <a:round/>
                      <a:headEnd type="none" w="med" len="med"/>
                      <a:tailEnd type="none" w="med" len="med"/>
                    </a:lnL>
                    <a:lnR w="12700" cmpd="sng">
                      <a:solidFill>
                        <a:schemeClr val="tx1"/>
                      </a:solid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28272276"/>
                  </a:ext>
                </a:extLst>
              </a:tr>
              <a:tr h="346667">
                <a:tc>
                  <a:txBody>
                    <a:bodyPr/>
                    <a:lstStyle/>
                    <a:p>
                      <a:r>
                        <a:rPr lang="en-US" sz="2000" dirty="0">
                          <a:latin typeface="Arial" panose="020B0604020202020204" pitchFamily="34" charset="0"/>
                          <a:cs typeface="Arial" panose="020B0604020202020204" pitchFamily="34" charset="0"/>
                        </a:rPr>
                        <a:t>Center wavelength (nm)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r>
                        <a:rPr lang="en-US" sz="2000" dirty="0">
                          <a:latin typeface="Arial" panose="020B0604020202020204" pitchFamily="34" charset="0"/>
                          <a:cs typeface="Arial" panose="020B0604020202020204" pitchFamily="34" charset="0"/>
                        </a:rPr>
                        <a:t>1300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24430378"/>
                  </a:ext>
                </a:extLst>
              </a:tr>
              <a:tr h="346667">
                <a:tc>
                  <a:txBody>
                    <a:bodyPr/>
                    <a:lstStyle/>
                    <a:p>
                      <a:r>
                        <a:rPr lang="en-US" sz="2000" dirty="0">
                          <a:latin typeface="Arial" panose="020B0604020202020204" pitchFamily="34" charset="0"/>
                          <a:cs typeface="Arial" panose="020B0604020202020204" pitchFamily="34" charset="0"/>
                        </a:rPr>
                        <a:t>Sweep range (nm)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r>
                        <a:rPr lang="en-US" sz="2000" dirty="0">
                          <a:latin typeface="Arial" panose="020B0604020202020204" pitchFamily="34" charset="0"/>
                          <a:cs typeface="Arial" panose="020B0604020202020204" pitchFamily="34" charset="0"/>
                        </a:rPr>
                        <a:t>~100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93927327"/>
                  </a:ext>
                </a:extLst>
              </a:tr>
              <a:tr h="359667">
                <a:tc>
                  <a:txBody>
                    <a:bodyPr/>
                    <a:lstStyle/>
                    <a:p>
                      <a:r>
                        <a:rPr lang="en-US" sz="2000" dirty="0">
                          <a:latin typeface="Arial" panose="020B0604020202020204" pitchFamily="34" charset="0"/>
                          <a:cs typeface="Arial" panose="020B0604020202020204" pitchFamily="34" charset="0"/>
                        </a:rPr>
                        <a:t>Coherence length (mm)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r>
                        <a:rPr lang="en-US" sz="2000" dirty="0">
                          <a:latin typeface="Arial" panose="020B0604020202020204" pitchFamily="34" charset="0"/>
                          <a:cs typeface="Arial" panose="020B0604020202020204" pitchFamily="34" charset="0"/>
                        </a:rPr>
                        <a:t>&gt;50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28816917"/>
                  </a:ext>
                </a:extLst>
              </a:tr>
              <a:tr h="453333">
                <a:tc>
                  <a:txBody>
                    <a:bodyPr/>
                    <a:lstStyle/>
                    <a:p>
                      <a:r>
                        <a:rPr lang="en-US" sz="2000" dirty="0">
                          <a:latin typeface="Arial" panose="020B0604020202020204" pitchFamily="34" charset="0"/>
                          <a:cs typeface="Arial" panose="020B0604020202020204" pitchFamily="34" charset="0"/>
                        </a:rPr>
                        <a:t>A-line rate (Hz)</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r>
                        <a:rPr lang="en-US" sz="2000" dirty="0">
                          <a:latin typeface="Arial" panose="020B0604020202020204" pitchFamily="34" charset="0"/>
                          <a:cs typeface="Arial" panose="020B0604020202020204" pitchFamily="34" charset="0"/>
                        </a:rPr>
                        <a:t>100k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61652759"/>
                  </a:ext>
                </a:extLst>
              </a:tr>
              <a:tr h="45333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a:latin typeface="Arial" panose="020B0604020202020204" pitchFamily="34" charset="0"/>
                          <a:cs typeface="Arial" panose="020B0604020202020204" pitchFamily="34" charset="0"/>
                        </a:rPr>
                        <a:t>K-clock required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r>
                        <a:rPr lang="en-US" sz="2000" dirty="0">
                          <a:latin typeface="Arial" panose="020B0604020202020204" pitchFamily="34" charset="0"/>
                          <a:cs typeface="Arial" panose="020B0604020202020204" pitchFamily="34" charset="0"/>
                        </a:rPr>
                        <a:t>Yes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57070724"/>
                  </a:ext>
                </a:extLst>
              </a:tr>
              <a:tr h="438823">
                <a:tc>
                  <a:txBody>
                    <a:bodyPr/>
                    <a:lstStyle/>
                    <a:p>
                      <a:r>
                        <a:rPr lang="en-US" sz="2000" dirty="0">
                          <a:latin typeface="Arial" panose="020B0604020202020204" pitchFamily="34" charset="0"/>
                          <a:cs typeface="Arial" panose="020B0604020202020204" pitchFamily="34" charset="0"/>
                        </a:rPr>
                        <a:t>Sampling rate (</a:t>
                      </a:r>
                      <a:r>
                        <a:rPr lang="en-US" sz="2000" dirty="0" err="1">
                          <a:latin typeface="Arial" panose="020B0604020202020204" pitchFamily="34" charset="0"/>
                          <a:cs typeface="Arial" panose="020B0604020202020204" pitchFamily="34" charset="0"/>
                        </a:rPr>
                        <a:t>Ms</a:t>
                      </a:r>
                      <a:r>
                        <a:rPr lang="en-US" sz="2000" dirty="0">
                          <a:latin typeface="Arial" panose="020B0604020202020204" pitchFamily="34" charset="0"/>
                          <a:cs typeface="Arial" panose="020B0604020202020204" pitchFamily="34" charset="0"/>
                        </a:rPr>
                        <a: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r>
                        <a:rPr lang="en-US" sz="2000" dirty="0">
                          <a:latin typeface="Arial" panose="020B0604020202020204" pitchFamily="34" charset="0"/>
                          <a:cs typeface="Arial" panose="020B0604020202020204" pitchFamily="34" charset="0"/>
                        </a:rPr>
                        <a:t>235-540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43472360"/>
                  </a:ext>
                </a:extLst>
              </a:tr>
              <a:tr h="451476">
                <a:tc>
                  <a:txBody>
                    <a:bodyPr/>
                    <a:lstStyle/>
                    <a:p>
                      <a:r>
                        <a:rPr lang="en-US" sz="2000" dirty="0">
                          <a:latin typeface="Arial" panose="020B0604020202020204" pitchFamily="34" charset="0"/>
                          <a:cs typeface="Arial" panose="020B0604020202020204" pitchFamily="34" charset="0"/>
                        </a:rPr>
                        <a:t>Axial resolution (µm)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r>
                        <a:rPr lang="en-US" sz="2000" dirty="0">
                          <a:latin typeface="Arial" panose="020B0604020202020204" pitchFamily="34" charset="0"/>
                          <a:cs typeface="Arial" panose="020B0604020202020204" pitchFamily="34" charset="0"/>
                        </a:rPr>
                        <a:t>10.6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59745816"/>
                  </a:ext>
                </a:extLst>
              </a:tr>
            </a:tbl>
          </a:graphicData>
        </a:graphic>
      </p:graphicFrame>
      <p:pic>
        <p:nvPicPr>
          <p:cNvPr id="10" name="Content Placeholder 3">
            <a:extLst>
              <a:ext uri="{FF2B5EF4-FFF2-40B4-BE49-F238E27FC236}">
                <a16:creationId xmlns:a16="http://schemas.microsoft.com/office/drawing/2014/main" id="{1C45E055-4447-4767-8837-D5FC076CD590}"/>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7821"/>
          <a:stretch/>
        </p:blipFill>
        <p:spPr>
          <a:xfrm rot="5400000">
            <a:off x="5870992" y="1419833"/>
            <a:ext cx="5812311" cy="4018334"/>
          </a:xfrm>
          <a:prstGeom prst="rect">
            <a:avLst/>
          </a:prstGeom>
        </p:spPr>
      </p:pic>
    </p:spTree>
    <p:extLst>
      <p:ext uri="{BB962C8B-B14F-4D97-AF65-F5344CB8AC3E}">
        <p14:creationId xmlns:p14="http://schemas.microsoft.com/office/powerpoint/2010/main" val="20828220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3464" y="9978"/>
            <a:ext cx="7946572" cy="1047279"/>
          </a:xfrm>
        </p:spPr>
        <p:txBody>
          <a:bodyPr>
            <a:noAutofit/>
          </a:bodyPr>
          <a:lstStyle/>
          <a:p>
            <a:r>
              <a:rPr lang="en-US" dirty="0"/>
              <a:t>aOCT scan setup</a:t>
            </a:r>
          </a:p>
        </p:txBody>
      </p:sp>
      <p:sp>
        <p:nvSpPr>
          <p:cNvPr id="5" name="Content Placeholder 2"/>
          <p:cNvSpPr txBox="1">
            <a:spLocks/>
          </p:cNvSpPr>
          <p:nvPr/>
        </p:nvSpPr>
        <p:spPr>
          <a:xfrm>
            <a:off x="890957" y="5931244"/>
            <a:ext cx="2205043" cy="53435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r>
              <a:rPr lang="en-US" sz="2400" b="1" dirty="0">
                <a:latin typeface="Arial" panose="020B0604020202020204" pitchFamily="34" charset="0"/>
                <a:cs typeface="Arial" panose="020B0604020202020204" pitchFamily="34" charset="0"/>
              </a:rPr>
              <a:t>Ventilator</a:t>
            </a:r>
            <a:endParaRPr lang="en-US" b="1"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2EAC3C6F-6AAC-4F7C-BB4E-CD156DC2686B}"/>
              </a:ext>
            </a:extLst>
          </p:cNvPr>
          <p:cNvPicPr/>
          <p:nvPr/>
        </p:nvPicPr>
        <p:blipFill>
          <a:blip r:embed="rId2"/>
          <a:stretch>
            <a:fillRect/>
          </a:stretch>
        </p:blipFill>
        <p:spPr>
          <a:xfrm>
            <a:off x="977454" y="1057257"/>
            <a:ext cx="10116064" cy="4629098"/>
          </a:xfrm>
          <a:prstGeom prst="rect">
            <a:avLst/>
          </a:prstGeom>
        </p:spPr>
      </p:pic>
      <p:sp>
        <p:nvSpPr>
          <p:cNvPr id="3" name="Rectangle 2">
            <a:extLst>
              <a:ext uri="{FF2B5EF4-FFF2-40B4-BE49-F238E27FC236}">
                <a16:creationId xmlns:a16="http://schemas.microsoft.com/office/drawing/2014/main" id="{11133616-4C42-4D6B-9829-2EAF97EF3CC0}"/>
              </a:ext>
            </a:extLst>
          </p:cNvPr>
          <p:cNvSpPr/>
          <p:nvPr/>
        </p:nvSpPr>
        <p:spPr>
          <a:xfrm>
            <a:off x="6096000" y="5905986"/>
            <a:ext cx="5386658" cy="461665"/>
          </a:xfrm>
          <a:prstGeom prst="rect">
            <a:avLst/>
          </a:prstGeom>
        </p:spPr>
        <p:txBody>
          <a:bodyPr wrap="square">
            <a:spAutoFit/>
          </a:bodyPr>
          <a:lstStyle/>
          <a:p>
            <a:pPr>
              <a:buFont typeface="Wingdings" panose="05000000000000000000" pitchFamily="2" charset="2"/>
              <a:buChar char="Ø"/>
            </a:pPr>
            <a:r>
              <a:rPr lang="en-US" sz="2400" b="1" dirty="0">
                <a:latin typeface="Arial" panose="020B0604020202020204" pitchFamily="34" charset="0"/>
                <a:cs typeface="Arial" panose="020B0604020202020204" pitchFamily="34" charset="0"/>
              </a:rPr>
              <a:t>  Dynamic pressure, elastography</a:t>
            </a:r>
          </a:p>
        </p:txBody>
      </p:sp>
      <p:sp>
        <p:nvSpPr>
          <p:cNvPr id="6" name="Rectangle 5">
            <a:extLst>
              <a:ext uri="{FF2B5EF4-FFF2-40B4-BE49-F238E27FC236}">
                <a16:creationId xmlns:a16="http://schemas.microsoft.com/office/drawing/2014/main" id="{9BADE633-65B5-4364-B457-5C86B7627B26}"/>
              </a:ext>
            </a:extLst>
          </p:cNvPr>
          <p:cNvSpPr/>
          <p:nvPr/>
        </p:nvSpPr>
        <p:spPr>
          <a:xfrm>
            <a:off x="2843870" y="5899477"/>
            <a:ext cx="3246402" cy="461665"/>
          </a:xfrm>
          <a:prstGeom prst="rect">
            <a:avLst/>
          </a:prstGeom>
        </p:spPr>
        <p:txBody>
          <a:bodyPr wrap="none">
            <a:spAutoFit/>
          </a:bodyPr>
          <a:lstStyle/>
          <a:p>
            <a:pPr marL="285750" indent="-285750">
              <a:buFont typeface="Wingdings" panose="05000000000000000000" pitchFamily="2" charset="2"/>
              <a:buChar char="Ø"/>
            </a:pPr>
            <a:r>
              <a:rPr lang="en-US" sz="2400" b="1" dirty="0">
                <a:latin typeface="Arial" panose="020B0604020202020204" pitchFamily="34" charset="0"/>
                <a:cs typeface="Arial" panose="020B0604020202020204" pitchFamily="34" charset="0"/>
              </a:rPr>
              <a:t> Pressure catheter </a:t>
            </a:r>
            <a:endParaRPr 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336265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Content Placeholder 5">
            <a:extLst>
              <a:ext uri="{FF2B5EF4-FFF2-40B4-BE49-F238E27FC236}">
                <a16:creationId xmlns:a16="http://schemas.microsoft.com/office/drawing/2014/main" id="{1E687DD7-3D6B-4757-947A-B33F35983400}"/>
              </a:ext>
            </a:extLst>
          </p:cNvPr>
          <p:cNvPicPr>
            <a:picLocks noGrp="1" noChangeAspect="1"/>
          </p:cNvPicPr>
          <p:nvPr/>
        </p:nvPicPr>
        <p:blipFill rotWithShape="1">
          <a:blip r:embed="rId2" cstate="print">
            <a:extLst>
              <a:ext uri="{28A0092B-C50C-407E-A947-70E740481C1C}">
                <a14:useLocalDpi xmlns:a14="http://schemas.microsoft.com/office/drawing/2010/main" val="0"/>
              </a:ext>
            </a:extLst>
          </a:blip>
          <a:srcRect l="14245" t="2423" r="14408" b="3935"/>
          <a:stretch/>
        </p:blipFill>
        <p:spPr>
          <a:xfrm>
            <a:off x="4822846" y="1236352"/>
            <a:ext cx="2340100" cy="2302613"/>
          </a:xfrm>
          <a:prstGeom prst="rect">
            <a:avLst/>
          </a:prstGeom>
        </p:spPr>
      </p:pic>
      <p:sp>
        <p:nvSpPr>
          <p:cNvPr id="6" name="Content Placeholder 2">
            <a:extLst>
              <a:ext uri="{FF2B5EF4-FFF2-40B4-BE49-F238E27FC236}">
                <a16:creationId xmlns:a16="http://schemas.microsoft.com/office/drawing/2014/main" id="{CE9D3845-339F-4DA8-832E-745CC91E07FB}"/>
              </a:ext>
            </a:extLst>
          </p:cNvPr>
          <p:cNvSpPr txBox="1">
            <a:spLocks/>
          </p:cNvSpPr>
          <p:nvPr/>
        </p:nvSpPr>
        <p:spPr>
          <a:xfrm>
            <a:off x="232257" y="918331"/>
            <a:ext cx="3274144" cy="478849"/>
          </a:xfrm>
          <a:prstGeom prst="rect">
            <a:avLst/>
          </a:prstGeom>
          <a:solidFill>
            <a:schemeClr val="accent1">
              <a:lumMod val="60000"/>
              <a:lumOff val="4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0"/>
              </a:spcBef>
              <a:buNone/>
            </a:pPr>
            <a:r>
              <a:rPr lang="en-US" sz="2400" dirty="0">
                <a:latin typeface="Arial" panose="020B0604020202020204" pitchFamily="34" charset="0"/>
                <a:cs typeface="Arial" panose="020B0604020202020204" pitchFamily="34" charset="0"/>
              </a:rPr>
              <a:t>Modulation signal</a:t>
            </a:r>
          </a:p>
          <a:p>
            <a:pPr marL="0" indent="0" algn="ctr">
              <a:lnSpc>
                <a:spcPct val="100000"/>
              </a:lnSpc>
              <a:spcBef>
                <a:spcPts val="0"/>
              </a:spcBef>
              <a:buNone/>
            </a:pPr>
            <a:endParaRPr lang="en-US" sz="2400" dirty="0">
              <a:latin typeface="Arial" panose="020B0604020202020204" pitchFamily="34" charset="0"/>
              <a:cs typeface="Arial" panose="020B0604020202020204" pitchFamily="34" charset="0"/>
            </a:endParaRPr>
          </a:p>
          <a:p>
            <a:pPr algn="ctr">
              <a:lnSpc>
                <a:spcPct val="100000"/>
              </a:lnSpc>
              <a:spcBef>
                <a:spcPts val="0"/>
              </a:spcBef>
              <a:buFont typeface="Wingdings" panose="05000000000000000000" pitchFamily="2" charset="2"/>
              <a:buChar char="Ø"/>
            </a:pPr>
            <a:endParaRPr lang="en-US" sz="2400" dirty="0">
              <a:latin typeface="Arial" panose="020B0604020202020204" pitchFamily="34" charset="0"/>
              <a:cs typeface="Arial" panose="020B0604020202020204" pitchFamily="34" charset="0"/>
            </a:endParaRPr>
          </a:p>
          <a:p>
            <a:pPr algn="ctr">
              <a:lnSpc>
                <a:spcPct val="100000"/>
              </a:lnSpc>
              <a:spcBef>
                <a:spcPts val="0"/>
              </a:spcBef>
              <a:buFont typeface="Wingdings" panose="05000000000000000000" pitchFamily="2" charset="2"/>
              <a:buChar char="Ø"/>
            </a:pPr>
            <a:endParaRPr lang="en-US" sz="2400" i="1" dirty="0">
              <a:latin typeface="Arial" panose="020B0604020202020204" pitchFamily="34" charset="0"/>
              <a:cs typeface="Arial" panose="020B0604020202020204" pitchFamily="34" charset="0"/>
            </a:endParaRPr>
          </a:p>
          <a:p>
            <a:pPr marL="0" indent="0" algn="ctr">
              <a:lnSpc>
                <a:spcPct val="100000"/>
              </a:lnSpc>
              <a:spcBef>
                <a:spcPts val="0"/>
              </a:spcBef>
              <a:buNone/>
            </a:pPr>
            <a:endParaRPr lang="en-US" sz="2400" dirty="0">
              <a:latin typeface="Arial" panose="020B0604020202020204" pitchFamily="34" charset="0"/>
              <a:cs typeface="Arial" panose="020B0604020202020204" pitchFamily="34" charset="0"/>
            </a:endParaRPr>
          </a:p>
        </p:txBody>
      </p:sp>
      <p:sp>
        <p:nvSpPr>
          <p:cNvPr id="7" name="Arrow: Down 6">
            <a:extLst>
              <a:ext uri="{FF2B5EF4-FFF2-40B4-BE49-F238E27FC236}">
                <a16:creationId xmlns:a16="http://schemas.microsoft.com/office/drawing/2014/main" id="{2DC6A2D8-F9CB-4FBB-961A-322A25AF8EFA}"/>
              </a:ext>
            </a:extLst>
          </p:cNvPr>
          <p:cNvSpPr/>
          <p:nvPr/>
        </p:nvSpPr>
        <p:spPr>
          <a:xfrm>
            <a:off x="1843358" y="3007799"/>
            <a:ext cx="441960" cy="890023"/>
          </a:xfrm>
          <a:prstGeom prst="downArrow">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C64BBC58-6F73-436A-94DE-2FA5FC14CF87}"/>
              </a:ext>
            </a:extLst>
          </p:cNvPr>
          <p:cNvCxnSpPr>
            <a:cxnSpLocks/>
          </p:cNvCxnSpPr>
          <p:nvPr/>
        </p:nvCxnSpPr>
        <p:spPr>
          <a:xfrm>
            <a:off x="896241" y="4773607"/>
            <a:ext cx="2283529"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9" name="Straight Arrow Connector 8">
            <a:extLst>
              <a:ext uri="{FF2B5EF4-FFF2-40B4-BE49-F238E27FC236}">
                <a16:creationId xmlns:a16="http://schemas.microsoft.com/office/drawing/2014/main" id="{B6FE4ACB-7F87-41FF-A639-5E9C4915019A}"/>
              </a:ext>
            </a:extLst>
          </p:cNvPr>
          <p:cNvCxnSpPr>
            <a:cxnSpLocks/>
          </p:cNvCxnSpPr>
          <p:nvPr/>
        </p:nvCxnSpPr>
        <p:spPr>
          <a:xfrm>
            <a:off x="896241" y="4761882"/>
            <a:ext cx="0" cy="183260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0" name="TextBox 9">
            <a:extLst>
              <a:ext uri="{FF2B5EF4-FFF2-40B4-BE49-F238E27FC236}">
                <a16:creationId xmlns:a16="http://schemas.microsoft.com/office/drawing/2014/main" id="{D1C37BC3-039E-4662-B8B0-1B927DAA123C}"/>
              </a:ext>
            </a:extLst>
          </p:cNvPr>
          <p:cNvSpPr txBox="1"/>
          <p:nvPr/>
        </p:nvSpPr>
        <p:spPr>
          <a:xfrm>
            <a:off x="565135" y="3025738"/>
            <a:ext cx="1337235" cy="646331"/>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Fourier Transform</a:t>
            </a:r>
          </a:p>
        </p:txBody>
      </p:sp>
      <p:sp>
        <p:nvSpPr>
          <p:cNvPr id="11" name="Freeform: Shape 10">
            <a:extLst>
              <a:ext uri="{FF2B5EF4-FFF2-40B4-BE49-F238E27FC236}">
                <a16:creationId xmlns:a16="http://schemas.microsoft.com/office/drawing/2014/main" id="{1D6F7084-3220-4C2E-9FAE-4699D594A20F}"/>
              </a:ext>
            </a:extLst>
          </p:cNvPr>
          <p:cNvSpPr/>
          <p:nvPr/>
        </p:nvSpPr>
        <p:spPr>
          <a:xfrm>
            <a:off x="927114" y="4780807"/>
            <a:ext cx="1718684" cy="1813681"/>
          </a:xfrm>
          <a:custGeom>
            <a:avLst/>
            <a:gdLst>
              <a:gd name="connsiteX0" fmla="*/ 128016 w 128016"/>
              <a:gd name="connsiteY0" fmla="*/ 0 h 1179576"/>
              <a:gd name="connsiteX1" fmla="*/ 106680 w 128016"/>
              <a:gd name="connsiteY1" fmla="*/ 124968 h 1179576"/>
              <a:gd name="connsiteX2" fmla="*/ 88392 w 128016"/>
              <a:gd name="connsiteY2" fmla="*/ 246888 h 1179576"/>
              <a:gd name="connsiteX3" fmla="*/ 70104 w 128016"/>
              <a:gd name="connsiteY3" fmla="*/ 353568 h 1179576"/>
              <a:gd name="connsiteX4" fmla="*/ 60960 w 128016"/>
              <a:gd name="connsiteY4" fmla="*/ 457200 h 1179576"/>
              <a:gd name="connsiteX5" fmla="*/ 33528 w 128016"/>
              <a:gd name="connsiteY5" fmla="*/ 685800 h 1179576"/>
              <a:gd name="connsiteX6" fmla="*/ 15240 w 128016"/>
              <a:gd name="connsiteY6" fmla="*/ 829056 h 1179576"/>
              <a:gd name="connsiteX7" fmla="*/ 0 w 128016"/>
              <a:gd name="connsiteY7" fmla="*/ 935736 h 1179576"/>
              <a:gd name="connsiteX8" fmla="*/ 3048 w 128016"/>
              <a:gd name="connsiteY8" fmla="*/ 1161288 h 1179576"/>
              <a:gd name="connsiteX9" fmla="*/ 15240 w 128016"/>
              <a:gd name="connsiteY9" fmla="*/ 1179576 h 1179576"/>
              <a:gd name="connsiteX0" fmla="*/ 545592 w 545592"/>
              <a:gd name="connsiteY0" fmla="*/ 0 h 1149096"/>
              <a:gd name="connsiteX1" fmla="*/ 106680 w 545592"/>
              <a:gd name="connsiteY1" fmla="*/ 94488 h 1149096"/>
              <a:gd name="connsiteX2" fmla="*/ 88392 w 545592"/>
              <a:gd name="connsiteY2" fmla="*/ 216408 h 1149096"/>
              <a:gd name="connsiteX3" fmla="*/ 70104 w 545592"/>
              <a:gd name="connsiteY3" fmla="*/ 323088 h 1149096"/>
              <a:gd name="connsiteX4" fmla="*/ 60960 w 545592"/>
              <a:gd name="connsiteY4" fmla="*/ 426720 h 1149096"/>
              <a:gd name="connsiteX5" fmla="*/ 33528 w 545592"/>
              <a:gd name="connsiteY5" fmla="*/ 655320 h 1149096"/>
              <a:gd name="connsiteX6" fmla="*/ 15240 w 545592"/>
              <a:gd name="connsiteY6" fmla="*/ 798576 h 1149096"/>
              <a:gd name="connsiteX7" fmla="*/ 0 w 545592"/>
              <a:gd name="connsiteY7" fmla="*/ 905256 h 1149096"/>
              <a:gd name="connsiteX8" fmla="*/ 3048 w 545592"/>
              <a:gd name="connsiteY8" fmla="*/ 1130808 h 1149096"/>
              <a:gd name="connsiteX9" fmla="*/ 15240 w 545592"/>
              <a:gd name="connsiteY9" fmla="*/ 1149096 h 1149096"/>
              <a:gd name="connsiteX0" fmla="*/ 1252728 w 1252728"/>
              <a:gd name="connsiteY0" fmla="*/ 0 h 1331976"/>
              <a:gd name="connsiteX1" fmla="*/ 106680 w 1252728"/>
              <a:gd name="connsiteY1" fmla="*/ 277368 h 1331976"/>
              <a:gd name="connsiteX2" fmla="*/ 88392 w 1252728"/>
              <a:gd name="connsiteY2" fmla="*/ 399288 h 1331976"/>
              <a:gd name="connsiteX3" fmla="*/ 70104 w 1252728"/>
              <a:gd name="connsiteY3" fmla="*/ 505968 h 1331976"/>
              <a:gd name="connsiteX4" fmla="*/ 60960 w 1252728"/>
              <a:gd name="connsiteY4" fmla="*/ 609600 h 1331976"/>
              <a:gd name="connsiteX5" fmla="*/ 33528 w 1252728"/>
              <a:gd name="connsiteY5" fmla="*/ 838200 h 1331976"/>
              <a:gd name="connsiteX6" fmla="*/ 15240 w 1252728"/>
              <a:gd name="connsiteY6" fmla="*/ 981456 h 1331976"/>
              <a:gd name="connsiteX7" fmla="*/ 0 w 1252728"/>
              <a:gd name="connsiteY7" fmla="*/ 1088136 h 1331976"/>
              <a:gd name="connsiteX8" fmla="*/ 3048 w 1252728"/>
              <a:gd name="connsiteY8" fmla="*/ 1313688 h 1331976"/>
              <a:gd name="connsiteX9" fmla="*/ 15240 w 1252728"/>
              <a:gd name="connsiteY9" fmla="*/ 1331976 h 1331976"/>
              <a:gd name="connsiteX0" fmla="*/ 1460997 w 1460997"/>
              <a:gd name="connsiteY0" fmla="*/ 0 h 1331976"/>
              <a:gd name="connsiteX1" fmla="*/ 52821 w 1460997"/>
              <a:gd name="connsiteY1" fmla="*/ 33528 h 1331976"/>
              <a:gd name="connsiteX2" fmla="*/ 296661 w 1460997"/>
              <a:gd name="connsiteY2" fmla="*/ 399288 h 1331976"/>
              <a:gd name="connsiteX3" fmla="*/ 278373 w 1460997"/>
              <a:gd name="connsiteY3" fmla="*/ 505968 h 1331976"/>
              <a:gd name="connsiteX4" fmla="*/ 269229 w 1460997"/>
              <a:gd name="connsiteY4" fmla="*/ 609600 h 1331976"/>
              <a:gd name="connsiteX5" fmla="*/ 241797 w 1460997"/>
              <a:gd name="connsiteY5" fmla="*/ 838200 h 1331976"/>
              <a:gd name="connsiteX6" fmla="*/ 223509 w 1460997"/>
              <a:gd name="connsiteY6" fmla="*/ 981456 h 1331976"/>
              <a:gd name="connsiteX7" fmla="*/ 208269 w 1460997"/>
              <a:gd name="connsiteY7" fmla="*/ 1088136 h 1331976"/>
              <a:gd name="connsiteX8" fmla="*/ 211317 w 1460997"/>
              <a:gd name="connsiteY8" fmla="*/ 1313688 h 1331976"/>
              <a:gd name="connsiteX9" fmla="*/ 223509 w 1460997"/>
              <a:gd name="connsiteY9" fmla="*/ 1331976 h 1331976"/>
              <a:gd name="connsiteX0" fmla="*/ 1447048 w 1447048"/>
              <a:gd name="connsiteY0" fmla="*/ 0 h 1331976"/>
              <a:gd name="connsiteX1" fmla="*/ 54112 w 1447048"/>
              <a:gd name="connsiteY1" fmla="*/ 51816 h 1331976"/>
              <a:gd name="connsiteX2" fmla="*/ 282712 w 1447048"/>
              <a:gd name="connsiteY2" fmla="*/ 399288 h 1331976"/>
              <a:gd name="connsiteX3" fmla="*/ 264424 w 1447048"/>
              <a:gd name="connsiteY3" fmla="*/ 505968 h 1331976"/>
              <a:gd name="connsiteX4" fmla="*/ 255280 w 1447048"/>
              <a:gd name="connsiteY4" fmla="*/ 609600 h 1331976"/>
              <a:gd name="connsiteX5" fmla="*/ 227848 w 1447048"/>
              <a:gd name="connsiteY5" fmla="*/ 838200 h 1331976"/>
              <a:gd name="connsiteX6" fmla="*/ 209560 w 1447048"/>
              <a:gd name="connsiteY6" fmla="*/ 981456 h 1331976"/>
              <a:gd name="connsiteX7" fmla="*/ 194320 w 1447048"/>
              <a:gd name="connsiteY7" fmla="*/ 1088136 h 1331976"/>
              <a:gd name="connsiteX8" fmla="*/ 197368 w 1447048"/>
              <a:gd name="connsiteY8" fmla="*/ 1313688 h 1331976"/>
              <a:gd name="connsiteX9" fmla="*/ 209560 w 1447048"/>
              <a:gd name="connsiteY9" fmla="*/ 1331976 h 1331976"/>
              <a:gd name="connsiteX0" fmla="*/ 632367 w 632367"/>
              <a:gd name="connsiteY0" fmla="*/ 0 h 1371600"/>
              <a:gd name="connsiteX1" fmla="*/ 10575 w 632367"/>
              <a:gd name="connsiteY1" fmla="*/ 91440 h 1371600"/>
              <a:gd name="connsiteX2" fmla="*/ 239175 w 632367"/>
              <a:gd name="connsiteY2" fmla="*/ 438912 h 1371600"/>
              <a:gd name="connsiteX3" fmla="*/ 220887 w 632367"/>
              <a:gd name="connsiteY3" fmla="*/ 545592 h 1371600"/>
              <a:gd name="connsiteX4" fmla="*/ 211743 w 632367"/>
              <a:gd name="connsiteY4" fmla="*/ 649224 h 1371600"/>
              <a:gd name="connsiteX5" fmla="*/ 184311 w 632367"/>
              <a:gd name="connsiteY5" fmla="*/ 877824 h 1371600"/>
              <a:gd name="connsiteX6" fmla="*/ 166023 w 632367"/>
              <a:gd name="connsiteY6" fmla="*/ 1021080 h 1371600"/>
              <a:gd name="connsiteX7" fmla="*/ 150783 w 632367"/>
              <a:gd name="connsiteY7" fmla="*/ 1127760 h 1371600"/>
              <a:gd name="connsiteX8" fmla="*/ 153831 w 632367"/>
              <a:gd name="connsiteY8" fmla="*/ 1353312 h 1371600"/>
              <a:gd name="connsiteX9" fmla="*/ 166023 w 632367"/>
              <a:gd name="connsiteY9" fmla="*/ 1371600 h 1371600"/>
              <a:gd name="connsiteX0" fmla="*/ 482210 w 1241745"/>
              <a:gd name="connsiteY0" fmla="*/ 0 h 1371600"/>
              <a:gd name="connsiteX1" fmla="*/ 1238114 w 1241745"/>
              <a:gd name="connsiteY1" fmla="*/ 82296 h 1371600"/>
              <a:gd name="connsiteX2" fmla="*/ 89018 w 1241745"/>
              <a:gd name="connsiteY2" fmla="*/ 438912 h 1371600"/>
              <a:gd name="connsiteX3" fmla="*/ 70730 w 1241745"/>
              <a:gd name="connsiteY3" fmla="*/ 545592 h 1371600"/>
              <a:gd name="connsiteX4" fmla="*/ 61586 w 1241745"/>
              <a:gd name="connsiteY4" fmla="*/ 649224 h 1371600"/>
              <a:gd name="connsiteX5" fmla="*/ 34154 w 1241745"/>
              <a:gd name="connsiteY5" fmla="*/ 877824 h 1371600"/>
              <a:gd name="connsiteX6" fmla="*/ 15866 w 1241745"/>
              <a:gd name="connsiteY6" fmla="*/ 1021080 h 1371600"/>
              <a:gd name="connsiteX7" fmla="*/ 626 w 1241745"/>
              <a:gd name="connsiteY7" fmla="*/ 1127760 h 1371600"/>
              <a:gd name="connsiteX8" fmla="*/ 3674 w 1241745"/>
              <a:gd name="connsiteY8" fmla="*/ 1353312 h 1371600"/>
              <a:gd name="connsiteX9" fmla="*/ 15866 w 1241745"/>
              <a:gd name="connsiteY9" fmla="*/ 1371600 h 1371600"/>
              <a:gd name="connsiteX0" fmla="*/ 384674 w 1240016"/>
              <a:gd name="connsiteY0" fmla="*/ 0 h 1338072"/>
              <a:gd name="connsiteX1" fmla="*/ 1238114 w 1240016"/>
              <a:gd name="connsiteY1" fmla="*/ 48768 h 1338072"/>
              <a:gd name="connsiteX2" fmla="*/ 89018 w 1240016"/>
              <a:gd name="connsiteY2" fmla="*/ 405384 h 1338072"/>
              <a:gd name="connsiteX3" fmla="*/ 70730 w 1240016"/>
              <a:gd name="connsiteY3" fmla="*/ 512064 h 1338072"/>
              <a:gd name="connsiteX4" fmla="*/ 61586 w 1240016"/>
              <a:gd name="connsiteY4" fmla="*/ 615696 h 1338072"/>
              <a:gd name="connsiteX5" fmla="*/ 34154 w 1240016"/>
              <a:gd name="connsiteY5" fmla="*/ 844296 h 1338072"/>
              <a:gd name="connsiteX6" fmla="*/ 15866 w 1240016"/>
              <a:gd name="connsiteY6" fmla="*/ 987552 h 1338072"/>
              <a:gd name="connsiteX7" fmla="*/ 626 w 1240016"/>
              <a:gd name="connsiteY7" fmla="*/ 1094232 h 1338072"/>
              <a:gd name="connsiteX8" fmla="*/ 3674 w 1240016"/>
              <a:gd name="connsiteY8" fmla="*/ 1319784 h 1338072"/>
              <a:gd name="connsiteX9" fmla="*/ 15866 w 1240016"/>
              <a:gd name="connsiteY9" fmla="*/ 1338072 h 1338072"/>
              <a:gd name="connsiteX0" fmla="*/ 384674 w 1240721"/>
              <a:gd name="connsiteY0" fmla="*/ 5158 h 1343230"/>
              <a:gd name="connsiteX1" fmla="*/ 1238114 w 1240721"/>
              <a:gd name="connsiteY1" fmla="*/ 53926 h 1343230"/>
              <a:gd name="connsiteX2" fmla="*/ 89018 w 1240721"/>
              <a:gd name="connsiteY2" fmla="*/ 410542 h 1343230"/>
              <a:gd name="connsiteX3" fmla="*/ 70730 w 1240721"/>
              <a:gd name="connsiteY3" fmla="*/ 517222 h 1343230"/>
              <a:gd name="connsiteX4" fmla="*/ 61586 w 1240721"/>
              <a:gd name="connsiteY4" fmla="*/ 620854 h 1343230"/>
              <a:gd name="connsiteX5" fmla="*/ 34154 w 1240721"/>
              <a:gd name="connsiteY5" fmla="*/ 849454 h 1343230"/>
              <a:gd name="connsiteX6" fmla="*/ 15866 w 1240721"/>
              <a:gd name="connsiteY6" fmla="*/ 992710 h 1343230"/>
              <a:gd name="connsiteX7" fmla="*/ 626 w 1240721"/>
              <a:gd name="connsiteY7" fmla="*/ 1099390 h 1343230"/>
              <a:gd name="connsiteX8" fmla="*/ 3674 w 1240721"/>
              <a:gd name="connsiteY8" fmla="*/ 1324942 h 1343230"/>
              <a:gd name="connsiteX9" fmla="*/ 15866 w 1240721"/>
              <a:gd name="connsiteY9" fmla="*/ 1343230 h 1343230"/>
              <a:gd name="connsiteX0" fmla="*/ 0 w 1415694"/>
              <a:gd name="connsiteY0" fmla="*/ 0 h 1325880"/>
              <a:gd name="connsiteX1" fmla="*/ 1414272 w 1415694"/>
              <a:gd name="connsiteY1" fmla="*/ 36576 h 1325880"/>
              <a:gd name="connsiteX2" fmla="*/ 265176 w 1415694"/>
              <a:gd name="connsiteY2" fmla="*/ 393192 h 1325880"/>
              <a:gd name="connsiteX3" fmla="*/ 246888 w 1415694"/>
              <a:gd name="connsiteY3" fmla="*/ 499872 h 1325880"/>
              <a:gd name="connsiteX4" fmla="*/ 237744 w 1415694"/>
              <a:gd name="connsiteY4" fmla="*/ 603504 h 1325880"/>
              <a:gd name="connsiteX5" fmla="*/ 210312 w 1415694"/>
              <a:gd name="connsiteY5" fmla="*/ 832104 h 1325880"/>
              <a:gd name="connsiteX6" fmla="*/ 192024 w 1415694"/>
              <a:gd name="connsiteY6" fmla="*/ 975360 h 1325880"/>
              <a:gd name="connsiteX7" fmla="*/ 176784 w 1415694"/>
              <a:gd name="connsiteY7" fmla="*/ 1082040 h 1325880"/>
              <a:gd name="connsiteX8" fmla="*/ 179832 w 1415694"/>
              <a:gd name="connsiteY8" fmla="*/ 1307592 h 1325880"/>
              <a:gd name="connsiteX9" fmla="*/ 192024 w 1415694"/>
              <a:gd name="connsiteY9" fmla="*/ 1325880 h 1325880"/>
              <a:gd name="connsiteX0" fmla="*/ 0 w 1415694"/>
              <a:gd name="connsiteY0" fmla="*/ 0 h 1325880"/>
              <a:gd name="connsiteX1" fmla="*/ 1414272 w 1415694"/>
              <a:gd name="connsiteY1" fmla="*/ 36576 h 1325880"/>
              <a:gd name="connsiteX2" fmla="*/ 265176 w 1415694"/>
              <a:gd name="connsiteY2" fmla="*/ 393192 h 1325880"/>
              <a:gd name="connsiteX3" fmla="*/ 246888 w 1415694"/>
              <a:gd name="connsiteY3" fmla="*/ 499872 h 1325880"/>
              <a:gd name="connsiteX4" fmla="*/ 237744 w 1415694"/>
              <a:gd name="connsiteY4" fmla="*/ 603504 h 1325880"/>
              <a:gd name="connsiteX5" fmla="*/ 210312 w 1415694"/>
              <a:gd name="connsiteY5" fmla="*/ 832104 h 1325880"/>
              <a:gd name="connsiteX6" fmla="*/ 192024 w 1415694"/>
              <a:gd name="connsiteY6" fmla="*/ 975360 h 1325880"/>
              <a:gd name="connsiteX7" fmla="*/ 176784 w 1415694"/>
              <a:gd name="connsiteY7" fmla="*/ 1082040 h 1325880"/>
              <a:gd name="connsiteX8" fmla="*/ 179832 w 1415694"/>
              <a:gd name="connsiteY8" fmla="*/ 1307592 h 1325880"/>
              <a:gd name="connsiteX9" fmla="*/ 192024 w 1415694"/>
              <a:gd name="connsiteY9" fmla="*/ 1325880 h 1325880"/>
              <a:gd name="connsiteX0" fmla="*/ 0 w 1437259"/>
              <a:gd name="connsiteY0" fmla="*/ 0 h 1353312"/>
              <a:gd name="connsiteX1" fmla="*/ 1435608 w 1437259"/>
              <a:gd name="connsiteY1" fmla="*/ 64008 h 1353312"/>
              <a:gd name="connsiteX2" fmla="*/ 286512 w 1437259"/>
              <a:gd name="connsiteY2" fmla="*/ 420624 h 1353312"/>
              <a:gd name="connsiteX3" fmla="*/ 268224 w 1437259"/>
              <a:gd name="connsiteY3" fmla="*/ 527304 h 1353312"/>
              <a:gd name="connsiteX4" fmla="*/ 259080 w 1437259"/>
              <a:gd name="connsiteY4" fmla="*/ 630936 h 1353312"/>
              <a:gd name="connsiteX5" fmla="*/ 231648 w 1437259"/>
              <a:gd name="connsiteY5" fmla="*/ 859536 h 1353312"/>
              <a:gd name="connsiteX6" fmla="*/ 213360 w 1437259"/>
              <a:gd name="connsiteY6" fmla="*/ 1002792 h 1353312"/>
              <a:gd name="connsiteX7" fmla="*/ 198120 w 1437259"/>
              <a:gd name="connsiteY7" fmla="*/ 1109472 h 1353312"/>
              <a:gd name="connsiteX8" fmla="*/ 201168 w 1437259"/>
              <a:gd name="connsiteY8" fmla="*/ 1335024 h 1353312"/>
              <a:gd name="connsiteX9" fmla="*/ 213360 w 1437259"/>
              <a:gd name="connsiteY9" fmla="*/ 1353312 h 1353312"/>
              <a:gd name="connsiteX0" fmla="*/ 0 w 1437259"/>
              <a:gd name="connsiteY0" fmla="*/ 0 h 1353312"/>
              <a:gd name="connsiteX1" fmla="*/ 1435608 w 1437259"/>
              <a:gd name="connsiteY1" fmla="*/ 64008 h 1353312"/>
              <a:gd name="connsiteX2" fmla="*/ 286512 w 1437259"/>
              <a:gd name="connsiteY2" fmla="*/ 420624 h 1353312"/>
              <a:gd name="connsiteX3" fmla="*/ 268224 w 1437259"/>
              <a:gd name="connsiteY3" fmla="*/ 527304 h 1353312"/>
              <a:gd name="connsiteX4" fmla="*/ 259080 w 1437259"/>
              <a:gd name="connsiteY4" fmla="*/ 630936 h 1353312"/>
              <a:gd name="connsiteX5" fmla="*/ 231648 w 1437259"/>
              <a:gd name="connsiteY5" fmla="*/ 859536 h 1353312"/>
              <a:gd name="connsiteX6" fmla="*/ 213360 w 1437259"/>
              <a:gd name="connsiteY6" fmla="*/ 1002792 h 1353312"/>
              <a:gd name="connsiteX7" fmla="*/ 198120 w 1437259"/>
              <a:gd name="connsiteY7" fmla="*/ 1109472 h 1353312"/>
              <a:gd name="connsiteX8" fmla="*/ 201168 w 1437259"/>
              <a:gd name="connsiteY8" fmla="*/ 1335024 h 1353312"/>
              <a:gd name="connsiteX9" fmla="*/ 213360 w 1437259"/>
              <a:gd name="connsiteY9" fmla="*/ 1353312 h 1353312"/>
              <a:gd name="connsiteX0" fmla="*/ 0 w 1421854"/>
              <a:gd name="connsiteY0" fmla="*/ 0 h 1341120"/>
              <a:gd name="connsiteX1" fmla="*/ 1420368 w 1421854"/>
              <a:gd name="connsiteY1" fmla="*/ 51816 h 1341120"/>
              <a:gd name="connsiteX2" fmla="*/ 271272 w 1421854"/>
              <a:gd name="connsiteY2" fmla="*/ 408432 h 1341120"/>
              <a:gd name="connsiteX3" fmla="*/ 252984 w 1421854"/>
              <a:gd name="connsiteY3" fmla="*/ 515112 h 1341120"/>
              <a:gd name="connsiteX4" fmla="*/ 243840 w 1421854"/>
              <a:gd name="connsiteY4" fmla="*/ 618744 h 1341120"/>
              <a:gd name="connsiteX5" fmla="*/ 216408 w 1421854"/>
              <a:gd name="connsiteY5" fmla="*/ 847344 h 1341120"/>
              <a:gd name="connsiteX6" fmla="*/ 198120 w 1421854"/>
              <a:gd name="connsiteY6" fmla="*/ 990600 h 1341120"/>
              <a:gd name="connsiteX7" fmla="*/ 182880 w 1421854"/>
              <a:gd name="connsiteY7" fmla="*/ 1097280 h 1341120"/>
              <a:gd name="connsiteX8" fmla="*/ 185928 w 1421854"/>
              <a:gd name="connsiteY8" fmla="*/ 1322832 h 1341120"/>
              <a:gd name="connsiteX9" fmla="*/ 198120 w 1421854"/>
              <a:gd name="connsiteY9" fmla="*/ 1341120 h 1341120"/>
              <a:gd name="connsiteX0" fmla="*/ 23129 w 1443509"/>
              <a:gd name="connsiteY0" fmla="*/ 0 h 1341120"/>
              <a:gd name="connsiteX1" fmla="*/ 1443497 w 1443509"/>
              <a:gd name="connsiteY1" fmla="*/ 51816 h 1341120"/>
              <a:gd name="connsiteX2" fmla="*/ 50561 w 1443509"/>
              <a:gd name="connsiteY2" fmla="*/ 64008 h 1341120"/>
              <a:gd name="connsiteX3" fmla="*/ 276113 w 1443509"/>
              <a:gd name="connsiteY3" fmla="*/ 515112 h 1341120"/>
              <a:gd name="connsiteX4" fmla="*/ 266969 w 1443509"/>
              <a:gd name="connsiteY4" fmla="*/ 618744 h 1341120"/>
              <a:gd name="connsiteX5" fmla="*/ 239537 w 1443509"/>
              <a:gd name="connsiteY5" fmla="*/ 847344 h 1341120"/>
              <a:gd name="connsiteX6" fmla="*/ 221249 w 1443509"/>
              <a:gd name="connsiteY6" fmla="*/ 990600 h 1341120"/>
              <a:gd name="connsiteX7" fmla="*/ 206009 w 1443509"/>
              <a:gd name="connsiteY7" fmla="*/ 1097280 h 1341120"/>
              <a:gd name="connsiteX8" fmla="*/ 209057 w 1443509"/>
              <a:gd name="connsiteY8" fmla="*/ 1322832 h 1341120"/>
              <a:gd name="connsiteX9" fmla="*/ 221249 w 1443509"/>
              <a:gd name="connsiteY9" fmla="*/ 1341120 h 1341120"/>
              <a:gd name="connsiteX0" fmla="*/ 24254 w 1462922"/>
              <a:gd name="connsiteY0" fmla="*/ 0 h 1341120"/>
              <a:gd name="connsiteX1" fmla="*/ 1462910 w 1462922"/>
              <a:gd name="connsiteY1" fmla="*/ 33528 h 1341120"/>
              <a:gd name="connsiteX2" fmla="*/ 51686 w 1462922"/>
              <a:gd name="connsiteY2" fmla="*/ 64008 h 1341120"/>
              <a:gd name="connsiteX3" fmla="*/ 277238 w 1462922"/>
              <a:gd name="connsiteY3" fmla="*/ 515112 h 1341120"/>
              <a:gd name="connsiteX4" fmla="*/ 268094 w 1462922"/>
              <a:gd name="connsiteY4" fmla="*/ 618744 h 1341120"/>
              <a:gd name="connsiteX5" fmla="*/ 240662 w 1462922"/>
              <a:gd name="connsiteY5" fmla="*/ 847344 h 1341120"/>
              <a:gd name="connsiteX6" fmla="*/ 222374 w 1462922"/>
              <a:gd name="connsiteY6" fmla="*/ 990600 h 1341120"/>
              <a:gd name="connsiteX7" fmla="*/ 207134 w 1462922"/>
              <a:gd name="connsiteY7" fmla="*/ 1097280 h 1341120"/>
              <a:gd name="connsiteX8" fmla="*/ 210182 w 1462922"/>
              <a:gd name="connsiteY8" fmla="*/ 1322832 h 1341120"/>
              <a:gd name="connsiteX9" fmla="*/ 222374 w 1462922"/>
              <a:gd name="connsiteY9" fmla="*/ 1341120 h 1341120"/>
              <a:gd name="connsiteX0" fmla="*/ 28986 w 1543854"/>
              <a:gd name="connsiteY0" fmla="*/ 34274 h 1375394"/>
              <a:gd name="connsiteX1" fmla="*/ 1543842 w 1543854"/>
              <a:gd name="connsiteY1" fmla="*/ 746 h 1375394"/>
              <a:gd name="connsiteX2" fmla="*/ 56418 w 1543854"/>
              <a:gd name="connsiteY2" fmla="*/ 98282 h 1375394"/>
              <a:gd name="connsiteX3" fmla="*/ 281970 w 1543854"/>
              <a:gd name="connsiteY3" fmla="*/ 549386 h 1375394"/>
              <a:gd name="connsiteX4" fmla="*/ 272826 w 1543854"/>
              <a:gd name="connsiteY4" fmla="*/ 653018 h 1375394"/>
              <a:gd name="connsiteX5" fmla="*/ 245394 w 1543854"/>
              <a:gd name="connsiteY5" fmla="*/ 881618 h 1375394"/>
              <a:gd name="connsiteX6" fmla="*/ 227106 w 1543854"/>
              <a:gd name="connsiteY6" fmla="*/ 1024874 h 1375394"/>
              <a:gd name="connsiteX7" fmla="*/ 211866 w 1543854"/>
              <a:gd name="connsiteY7" fmla="*/ 1131554 h 1375394"/>
              <a:gd name="connsiteX8" fmla="*/ 214914 w 1543854"/>
              <a:gd name="connsiteY8" fmla="*/ 1357106 h 1375394"/>
              <a:gd name="connsiteX9" fmla="*/ 227106 w 1543854"/>
              <a:gd name="connsiteY9" fmla="*/ 1375394 h 1375394"/>
              <a:gd name="connsiteX0" fmla="*/ 38831 w 1709146"/>
              <a:gd name="connsiteY0" fmla="*/ 0 h 1341120"/>
              <a:gd name="connsiteX1" fmla="*/ 1709135 w 1709146"/>
              <a:gd name="connsiteY1" fmla="*/ 134112 h 1341120"/>
              <a:gd name="connsiteX2" fmla="*/ 66263 w 1709146"/>
              <a:gd name="connsiteY2" fmla="*/ 64008 h 1341120"/>
              <a:gd name="connsiteX3" fmla="*/ 291815 w 1709146"/>
              <a:gd name="connsiteY3" fmla="*/ 515112 h 1341120"/>
              <a:gd name="connsiteX4" fmla="*/ 282671 w 1709146"/>
              <a:gd name="connsiteY4" fmla="*/ 618744 h 1341120"/>
              <a:gd name="connsiteX5" fmla="*/ 255239 w 1709146"/>
              <a:gd name="connsiteY5" fmla="*/ 847344 h 1341120"/>
              <a:gd name="connsiteX6" fmla="*/ 236951 w 1709146"/>
              <a:gd name="connsiteY6" fmla="*/ 990600 h 1341120"/>
              <a:gd name="connsiteX7" fmla="*/ 221711 w 1709146"/>
              <a:gd name="connsiteY7" fmla="*/ 1097280 h 1341120"/>
              <a:gd name="connsiteX8" fmla="*/ 224759 w 1709146"/>
              <a:gd name="connsiteY8" fmla="*/ 1322832 h 1341120"/>
              <a:gd name="connsiteX9" fmla="*/ 236951 w 1709146"/>
              <a:gd name="connsiteY9" fmla="*/ 1341120 h 1341120"/>
              <a:gd name="connsiteX0" fmla="*/ 26140 w 1495288"/>
              <a:gd name="connsiteY0" fmla="*/ 0 h 1341120"/>
              <a:gd name="connsiteX1" fmla="*/ 1495276 w 1495288"/>
              <a:gd name="connsiteY1" fmla="*/ 24384 h 1341120"/>
              <a:gd name="connsiteX2" fmla="*/ 53572 w 1495288"/>
              <a:gd name="connsiteY2" fmla="*/ 64008 h 1341120"/>
              <a:gd name="connsiteX3" fmla="*/ 279124 w 1495288"/>
              <a:gd name="connsiteY3" fmla="*/ 515112 h 1341120"/>
              <a:gd name="connsiteX4" fmla="*/ 269980 w 1495288"/>
              <a:gd name="connsiteY4" fmla="*/ 618744 h 1341120"/>
              <a:gd name="connsiteX5" fmla="*/ 242548 w 1495288"/>
              <a:gd name="connsiteY5" fmla="*/ 847344 h 1341120"/>
              <a:gd name="connsiteX6" fmla="*/ 224260 w 1495288"/>
              <a:gd name="connsiteY6" fmla="*/ 990600 h 1341120"/>
              <a:gd name="connsiteX7" fmla="*/ 209020 w 1495288"/>
              <a:gd name="connsiteY7" fmla="*/ 1097280 h 1341120"/>
              <a:gd name="connsiteX8" fmla="*/ 212068 w 1495288"/>
              <a:gd name="connsiteY8" fmla="*/ 1322832 h 1341120"/>
              <a:gd name="connsiteX9" fmla="*/ 224260 w 1495288"/>
              <a:gd name="connsiteY9" fmla="*/ 1341120 h 1341120"/>
              <a:gd name="connsiteX0" fmla="*/ 31699 w 1500847"/>
              <a:gd name="connsiteY0" fmla="*/ 0 h 1341120"/>
              <a:gd name="connsiteX1" fmla="*/ 1500835 w 1500847"/>
              <a:gd name="connsiteY1" fmla="*/ 24384 h 1341120"/>
              <a:gd name="connsiteX2" fmla="*/ 59131 w 1500847"/>
              <a:gd name="connsiteY2" fmla="*/ 64008 h 1341120"/>
              <a:gd name="connsiteX3" fmla="*/ 284683 w 1500847"/>
              <a:gd name="connsiteY3" fmla="*/ 515112 h 1341120"/>
              <a:gd name="connsiteX4" fmla="*/ 275539 w 1500847"/>
              <a:gd name="connsiteY4" fmla="*/ 618744 h 1341120"/>
              <a:gd name="connsiteX5" fmla="*/ 248107 w 1500847"/>
              <a:gd name="connsiteY5" fmla="*/ 847344 h 1341120"/>
              <a:gd name="connsiteX6" fmla="*/ 229819 w 1500847"/>
              <a:gd name="connsiteY6" fmla="*/ 990600 h 1341120"/>
              <a:gd name="connsiteX7" fmla="*/ 214579 w 1500847"/>
              <a:gd name="connsiteY7" fmla="*/ 1097280 h 1341120"/>
              <a:gd name="connsiteX8" fmla="*/ 217627 w 1500847"/>
              <a:gd name="connsiteY8" fmla="*/ 1322832 h 1341120"/>
              <a:gd name="connsiteX9" fmla="*/ 229819 w 1500847"/>
              <a:gd name="connsiteY9" fmla="*/ 1341120 h 1341120"/>
              <a:gd name="connsiteX0" fmla="*/ 0 w 1575867"/>
              <a:gd name="connsiteY0" fmla="*/ 0 h 1341120"/>
              <a:gd name="connsiteX1" fmla="*/ 1469136 w 1575867"/>
              <a:gd name="connsiteY1" fmla="*/ 24384 h 1341120"/>
              <a:gd name="connsiteX2" fmla="*/ 27432 w 1575867"/>
              <a:gd name="connsiteY2" fmla="*/ 64008 h 1341120"/>
              <a:gd name="connsiteX3" fmla="*/ 1575816 w 1575867"/>
              <a:gd name="connsiteY3" fmla="*/ 70104 h 1341120"/>
              <a:gd name="connsiteX4" fmla="*/ 243840 w 1575867"/>
              <a:gd name="connsiteY4" fmla="*/ 618744 h 1341120"/>
              <a:gd name="connsiteX5" fmla="*/ 216408 w 1575867"/>
              <a:gd name="connsiteY5" fmla="*/ 847344 h 1341120"/>
              <a:gd name="connsiteX6" fmla="*/ 198120 w 1575867"/>
              <a:gd name="connsiteY6" fmla="*/ 990600 h 1341120"/>
              <a:gd name="connsiteX7" fmla="*/ 182880 w 1575867"/>
              <a:gd name="connsiteY7" fmla="*/ 1097280 h 1341120"/>
              <a:gd name="connsiteX8" fmla="*/ 185928 w 1575867"/>
              <a:gd name="connsiteY8" fmla="*/ 1322832 h 1341120"/>
              <a:gd name="connsiteX9" fmla="*/ 198120 w 1575867"/>
              <a:gd name="connsiteY9" fmla="*/ 1341120 h 1341120"/>
              <a:gd name="connsiteX0" fmla="*/ 0 w 1580123"/>
              <a:gd name="connsiteY0" fmla="*/ 0 h 1341120"/>
              <a:gd name="connsiteX1" fmla="*/ 1469136 w 1580123"/>
              <a:gd name="connsiteY1" fmla="*/ 24384 h 1341120"/>
              <a:gd name="connsiteX2" fmla="*/ 27432 w 1580123"/>
              <a:gd name="connsiteY2" fmla="*/ 64008 h 1341120"/>
              <a:gd name="connsiteX3" fmla="*/ 1575816 w 1580123"/>
              <a:gd name="connsiteY3" fmla="*/ 70104 h 1341120"/>
              <a:gd name="connsiteX4" fmla="*/ 243840 w 1580123"/>
              <a:gd name="connsiteY4" fmla="*/ 618744 h 1341120"/>
              <a:gd name="connsiteX5" fmla="*/ 216408 w 1580123"/>
              <a:gd name="connsiteY5" fmla="*/ 847344 h 1341120"/>
              <a:gd name="connsiteX6" fmla="*/ 198120 w 1580123"/>
              <a:gd name="connsiteY6" fmla="*/ 990600 h 1341120"/>
              <a:gd name="connsiteX7" fmla="*/ 182880 w 1580123"/>
              <a:gd name="connsiteY7" fmla="*/ 1097280 h 1341120"/>
              <a:gd name="connsiteX8" fmla="*/ 185928 w 1580123"/>
              <a:gd name="connsiteY8" fmla="*/ 1322832 h 1341120"/>
              <a:gd name="connsiteX9" fmla="*/ 198120 w 1580123"/>
              <a:gd name="connsiteY9" fmla="*/ 1341120 h 1341120"/>
              <a:gd name="connsiteX0" fmla="*/ 46093 w 1626216"/>
              <a:gd name="connsiteY0" fmla="*/ 0 h 1341120"/>
              <a:gd name="connsiteX1" fmla="*/ 1515229 w 1626216"/>
              <a:gd name="connsiteY1" fmla="*/ 24384 h 1341120"/>
              <a:gd name="connsiteX2" fmla="*/ 73525 w 1626216"/>
              <a:gd name="connsiteY2" fmla="*/ 64008 h 1341120"/>
              <a:gd name="connsiteX3" fmla="*/ 1621909 w 1626216"/>
              <a:gd name="connsiteY3" fmla="*/ 70104 h 1341120"/>
              <a:gd name="connsiteX4" fmla="*/ 70477 w 1626216"/>
              <a:gd name="connsiteY4" fmla="*/ 140208 h 1341120"/>
              <a:gd name="connsiteX5" fmla="*/ 262501 w 1626216"/>
              <a:gd name="connsiteY5" fmla="*/ 847344 h 1341120"/>
              <a:gd name="connsiteX6" fmla="*/ 244213 w 1626216"/>
              <a:gd name="connsiteY6" fmla="*/ 990600 h 1341120"/>
              <a:gd name="connsiteX7" fmla="*/ 228973 w 1626216"/>
              <a:gd name="connsiteY7" fmla="*/ 1097280 h 1341120"/>
              <a:gd name="connsiteX8" fmla="*/ 232021 w 1626216"/>
              <a:gd name="connsiteY8" fmla="*/ 1322832 h 1341120"/>
              <a:gd name="connsiteX9" fmla="*/ 244213 w 1626216"/>
              <a:gd name="connsiteY9" fmla="*/ 1341120 h 1341120"/>
              <a:gd name="connsiteX0" fmla="*/ 46093 w 1658707"/>
              <a:gd name="connsiteY0" fmla="*/ 0 h 1341120"/>
              <a:gd name="connsiteX1" fmla="*/ 1515229 w 1658707"/>
              <a:gd name="connsiteY1" fmla="*/ 24384 h 1341120"/>
              <a:gd name="connsiteX2" fmla="*/ 73525 w 1658707"/>
              <a:gd name="connsiteY2" fmla="*/ 64008 h 1341120"/>
              <a:gd name="connsiteX3" fmla="*/ 1621909 w 1658707"/>
              <a:gd name="connsiteY3" fmla="*/ 70104 h 1341120"/>
              <a:gd name="connsiteX4" fmla="*/ 70477 w 1658707"/>
              <a:gd name="connsiteY4" fmla="*/ 140208 h 1341120"/>
              <a:gd name="connsiteX5" fmla="*/ 262501 w 1658707"/>
              <a:gd name="connsiteY5" fmla="*/ 847344 h 1341120"/>
              <a:gd name="connsiteX6" fmla="*/ 244213 w 1658707"/>
              <a:gd name="connsiteY6" fmla="*/ 990600 h 1341120"/>
              <a:gd name="connsiteX7" fmla="*/ 228973 w 1658707"/>
              <a:gd name="connsiteY7" fmla="*/ 1097280 h 1341120"/>
              <a:gd name="connsiteX8" fmla="*/ 232021 w 1658707"/>
              <a:gd name="connsiteY8" fmla="*/ 1322832 h 1341120"/>
              <a:gd name="connsiteX9" fmla="*/ 244213 w 1658707"/>
              <a:gd name="connsiteY9" fmla="*/ 1341120 h 1341120"/>
              <a:gd name="connsiteX0" fmla="*/ 67324 w 1986714"/>
              <a:gd name="connsiteY0" fmla="*/ 31706 h 1372826"/>
              <a:gd name="connsiteX1" fmla="*/ 1536460 w 1986714"/>
              <a:gd name="connsiteY1" fmla="*/ 56090 h 1372826"/>
              <a:gd name="connsiteX2" fmla="*/ 94756 w 1986714"/>
              <a:gd name="connsiteY2" fmla="*/ 95714 h 1372826"/>
              <a:gd name="connsiteX3" fmla="*/ 1954036 w 1986714"/>
              <a:gd name="connsiteY3" fmla="*/ 4274 h 1372826"/>
              <a:gd name="connsiteX4" fmla="*/ 91708 w 1986714"/>
              <a:gd name="connsiteY4" fmla="*/ 171914 h 1372826"/>
              <a:gd name="connsiteX5" fmla="*/ 283732 w 1986714"/>
              <a:gd name="connsiteY5" fmla="*/ 879050 h 1372826"/>
              <a:gd name="connsiteX6" fmla="*/ 265444 w 1986714"/>
              <a:gd name="connsiteY6" fmla="*/ 1022306 h 1372826"/>
              <a:gd name="connsiteX7" fmla="*/ 250204 w 1986714"/>
              <a:gd name="connsiteY7" fmla="*/ 1128986 h 1372826"/>
              <a:gd name="connsiteX8" fmla="*/ 253252 w 1986714"/>
              <a:gd name="connsiteY8" fmla="*/ 1354538 h 1372826"/>
              <a:gd name="connsiteX9" fmla="*/ 265444 w 1986714"/>
              <a:gd name="connsiteY9" fmla="*/ 1372826 h 1372826"/>
              <a:gd name="connsiteX0" fmla="*/ 67324 w 1986714"/>
              <a:gd name="connsiteY0" fmla="*/ 31706 h 1372826"/>
              <a:gd name="connsiteX1" fmla="*/ 1536460 w 1986714"/>
              <a:gd name="connsiteY1" fmla="*/ 56090 h 1372826"/>
              <a:gd name="connsiteX2" fmla="*/ 94756 w 1986714"/>
              <a:gd name="connsiteY2" fmla="*/ 95714 h 1372826"/>
              <a:gd name="connsiteX3" fmla="*/ 1954036 w 1986714"/>
              <a:gd name="connsiteY3" fmla="*/ 4274 h 1372826"/>
              <a:gd name="connsiteX4" fmla="*/ 91708 w 1986714"/>
              <a:gd name="connsiteY4" fmla="*/ 171914 h 1372826"/>
              <a:gd name="connsiteX5" fmla="*/ 283732 w 1986714"/>
              <a:gd name="connsiteY5" fmla="*/ 879050 h 1372826"/>
              <a:gd name="connsiteX6" fmla="*/ 265444 w 1986714"/>
              <a:gd name="connsiteY6" fmla="*/ 1022306 h 1372826"/>
              <a:gd name="connsiteX7" fmla="*/ 250204 w 1986714"/>
              <a:gd name="connsiteY7" fmla="*/ 1128986 h 1372826"/>
              <a:gd name="connsiteX8" fmla="*/ 253252 w 1986714"/>
              <a:gd name="connsiteY8" fmla="*/ 1354538 h 1372826"/>
              <a:gd name="connsiteX9" fmla="*/ 265444 w 1986714"/>
              <a:gd name="connsiteY9" fmla="*/ 1372826 h 1372826"/>
              <a:gd name="connsiteX0" fmla="*/ 48769 w 1700425"/>
              <a:gd name="connsiteY0" fmla="*/ 0 h 1341120"/>
              <a:gd name="connsiteX1" fmla="*/ 1517905 w 1700425"/>
              <a:gd name="connsiteY1" fmla="*/ 24384 h 1341120"/>
              <a:gd name="connsiteX2" fmla="*/ 76201 w 1700425"/>
              <a:gd name="connsiteY2" fmla="*/ 64008 h 1341120"/>
              <a:gd name="connsiteX3" fmla="*/ 1664209 w 1700425"/>
              <a:gd name="connsiteY3" fmla="*/ 97536 h 1341120"/>
              <a:gd name="connsiteX4" fmla="*/ 73153 w 1700425"/>
              <a:gd name="connsiteY4" fmla="*/ 140208 h 1341120"/>
              <a:gd name="connsiteX5" fmla="*/ 265177 w 1700425"/>
              <a:gd name="connsiteY5" fmla="*/ 847344 h 1341120"/>
              <a:gd name="connsiteX6" fmla="*/ 246889 w 1700425"/>
              <a:gd name="connsiteY6" fmla="*/ 990600 h 1341120"/>
              <a:gd name="connsiteX7" fmla="*/ 231649 w 1700425"/>
              <a:gd name="connsiteY7" fmla="*/ 1097280 h 1341120"/>
              <a:gd name="connsiteX8" fmla="*/ 234697 w 1700425"/>
              <a:gd name="connsiteY8" fmla="*/ 1322832 h 1341120"/>
              <a:gd name="connsiteX9" fmla="*/ 246889 w 1700425"/>
              <a:gd name="connsiteY9" fmla="*/ 1341120 h 1341120"/>
              <a:gd name="connsiteX0" fmla="*/ 48769 w 1700425"/>
              <a:gd name="connsiteY0" fmla="*/ 0 h 1341120"/>
              <a:gd name="connsiteX1" fmla="*/ 1517905 w 1700425"/>
              <a:gd name="connsiteY1" fmla="*/ 24384 h 1341120"/>
              <a:gd name="connsiteX2" fmla="*/ 76201 w 1700425"/>
              <a:gd name="connsiteY2" fmla="*/ 64008 h 1341120"/>
              <a:gd name="connsiteX3" fmla="*/ 1664209 w 1700425"/>
              <a:gd name="connsiteY3" fmla="*/ 97536 h 1341120"/>
              <a:gd name="connsiteX4" fmla="*/ 73153 w 1700425"/>
              <a:gd name="connsiteY4" fmla="*/ 140208 h 1341120"/>
              <a:gd name="connsiteX5" fmla="*/ 265177 w 1700425"/>
              <a:gd name="connsiteY5" fmla="*/ 847344 h 1341120"/>
              <a:gd name="connsiteX6" fmla="*/ 246889 w 1700425"/>
              <a:gd name="connsiteY6" fmla="*/ 990600 h 1341120"/>
              <a:gd name="connsiteX7" fmla="*/ 231649 w 1700425"/>
              <a:gd name="connsiteY7" fmla="*/ 1097280 h 1341120"/>
              <a:gd name="connsiteX8" fmla="*/ 234697 w 1700425"/>
              <a:gd name="connsiteY8" fmla="*/ 1322832 h 1341120"/>
              <a:gd name="connsiteX9" fmla="*/ 246889 w 1700425"/>
              <a:gd name="connsiteY9" fmla="*/ 1341120 h 1341120"/>
              <a:gd name="connsiteX0" fmla="*/ 48769 w 1664209"/>
              <a:gd name="connsiteY0" fmla="*/ 0 h 1341120"/>
              <a:gd name="connsiteX1" fmla="*/ 1517905 w 1664209"/>
              <a:gd name="connsiteY1" fmla="*/ 24384 h 1341120"/>
              <a:gd name="connsiteX2" fmla="*/ 76201 w 1664209"/>
              <a:gd name="connsiteY2" fmla="*/ 64008 h 1341120"/>
              <a:gd name="connsiteX3" fmla="*/ 1664209 w 1664209"/>
              <a:gd name="connsiteY3" fmla="*/ 97536 h 1341120"/>
              <a:gd name="connsiteX4" fmla="*/ 73153 w 1664209"/>
              <a:gd name="connsiteY4" fmla="*/ 140208 h 1341120"/>
              <a:gd name="connsiteX5" fmla="*/ 265177 w 1664209"/>
              <a:gd name="connsiteY5" fmla="*/ 847344 h 1341120"/>
              <a:gd name="connsiteX6" fmla="*/ 246889 w 1664209"/>
              <a:gd name="connsiteY6" fmla="*/ 990600 h 1341120"/>
              <a:gd name="connsiteX7" fmla="*/ 231649 w 1664209"/>
              <a:gd name="connsiteY7" fmla="*/ 1097280 h 1341120"/>
              <a:gd name="connsiteX8" fmla="*/ 234697 w 1664209"/>
              <a:gd name="connsiteY8" fmla="*/ 1322832 h 1341120"/>
              <a:gd name="connsiteX9" fmla="*/ 246889 w 1664209"/>
              <a:gd name="connsiteY9" fmla="*/ 1341120 h 1341120"/>
              <a:gd name="connsiteX0" fmla="*/ 48769 w 1664209"/>
              <a:gd name="connsiteY0" fmla="*/ 0 h 1341120"/>
              <a:gd name="connsiteX1" fmla="*/ 1517905 w 1664209"/>
              <a:gd name="connsiteY1" fmla="*/ 24384 h 1341120"/>
              <a:gd name="connsiteX2" fmla="*/ 76201 w 1664209"/>
              <a:gd name="connsiteY2" fmla="*/ 64008 h 1341120"/>
              <a:gd name="connsiteX3" fmla="*/ 1664209 w 1664209"/>
              <a:gd name="connsiteY3" fmla="*/ 97536 h 1341120"/>
              <a:gd name="connsiteX4" fmla="*/ 73153 w 1664209"/>
              <a:gd name="connsiteY4" fmla="*/ 140208 h 1341120"/>
              <a:gd name="connsiteX5" fmla="*/ 265177 w 1664209"/>
              <a:gd name="connsiteY5" fmla="*/ 847344 h 1341120"/>
              <a:gd name="connsiteX6" fmla="*/ 246889 w 1664209"/>
              <a:gd name="connsiteY6" fmla="*/ 990600 h 1341120"/>
              <a:gd name="connsiteX7" fmla="*/ 231649 w 1664209"/>
              <a:gd name="connsiteY7" fmla="*/ 1097280 h 1341120"/>
              <a:gd name="connsiteX8" fmla="*/ 234697 w 1664209"/>
              <a:gd name="connsiteY8" fmla="*/ 1322832 h 1341120"/>
              <a:gd name="connsiteX9" fmla="*/ 246889 w 1664209"/>
              <a:gd name="connsiteY9" fmla="*/ 1341120 h 1341120"/>
              <a:gd name="connsiteX0" fmla="*/ 60057 w 1675497"/>
              <a:gd name="connsiteY0" fmla="*/ 0 h 1341120"/>
              <a:gd name="connsiteX1" fmla="*/ 1529193 w 1675497"/>
              <a:gd name="connsiteY1" fmla="*/ 24384 h 1341120"/>
              <a:gd name="connsiteX2" fmla="*/ 87489 w 1675497"/>
              <a:gd name="connsiteY2" fmla="*/ 64008 h 1341120"/>
              <a:gd name="connsiteX3" fmla="*/ 1675497 w 1675497"/>
              <a:gd name="connsiteY3" fmla="*/ 97536 h 1341120"/>
              <a:gd name="connsiteX4" fmla="*/ 84441 w 1675497"/>
              <a:gd name="connsiteY4" fmla="*/ 140208 h 1341120"/>
              <a:gd name="connsiteX5" fmla="*/ 276465 w 1675497"/>
              <a:gd name="connsiteY5" fmla="*/ 847344 h 1341120"/>
              <a:gd name="connsiteX6" fmla="*/ 258177 w 1675497"/>
              <a:gd name="connsiteY6" fmla="*/ 990600 h 1341120"/>
              <a:gd name="connsiteX7" fmla="*/ 242937 w 1675497"/>
              <a:gd name="connsiteY7" fmla="*/ 1097280 h 1341120"/>
              <a:gd name="connsiteX8" fmla="*/ 245985 w 1675497"/>
              <a:gd name="connsiteY8" fmla="*/ 1322832 h 1341120"/>
              <a:gd name="connsiteX9" fmla="*/ 258177 w 1675497"/>
              <a:gd name="connsiteY9" fmla="*/ 1341120 h 1341120"/>
              <a:gd name="connsiteX0" fmla="*/ 51247 w 1703263"/>
              <a:gd name="connsiteY0" fmla="*/ 0 h 1341120"/>
              <a:gd name="connsiteX1" fmla="*/ 1520383 w 1703263"/>
              <a:gd name="connsiteY1" fmla="*/ 24384 h 1341120"/>
              <a:gd name="connsiteX2" fmla="*/ 78679 w 1703263"/>
              <a:gd name="connsiteY2" fmla="*/ 64008 h 1341120"/>
              <a:gd name="connsiteX3" fmla="*/ 1703263 w 1703263"/>
              <a:gd name="connsiteY3" fmla="*/ 67056 h 1341120"/>
              <a:gd name="connsiteX4" fmla="*/ 75631 w 1703263"/>
              <a:gd name="connsiteY4" fmla="*/ 140208 h 1341120"/>
              <a:gd name="connsiteX5" fmla="*/ 267655 w 1703263"/>
              <a:gd name="connsiteY5" fmla="*/ 847344 h 1341120"/>
              <a:gd name="connsiteX6" fmla="*/ 249367 w 1703263"/>
              <a:gd name="connsiteY6" fmla="*/ 990600 h 1341120"/>
              <a:gd name="connsiteX7" fmla="*/ 234127 w 1703263"/>
              <a:gd name="connsiteY7" fmla="*/ 1097280 h 1341120"/>
              <a:gd name="connsiteX8" fmla="*/ 237175 w 1703263"/>
              <a:gd name="connsiteY8" fmla="*/ 1322832 h 1341120"/>
              <a:gd name="connsiteX9" fmla="*/ 249367 w 1703263"/>
              <a:gd name="connsiteY9" fmla="*/ 1341120 h 1341120"/>
              <a:gd name="connsiteX0" fmla="*/ 51247 w 1703263"/>
              <a:gd name="connsiteY0" fmla="*/ 0 h 1341120"/>
              <a:gd name="connsiteX1" fmla="*/ 1520383 w 1703263"/>
              <a:gd name="connsiteY1" fmla="*/ 24384 h 1341120"/>
              <a:gd name="connsiteX2" fmla="*/ 78679 w 1703263"/>
              <a:gd name="connsiteY2" fmla="*/ 64008 h 1341120"/>
              <a:gd name="connsiteX3" fmla="*/ 1703263 w 1703263"/>
              <a:gd name="connsiteY3" fmla="*/ 67056 h 1341120"/>
              <a:gd name="connsiteX4" fmla="*/ 75631 w 1703263"/>
              <a:gd name="connsiteY4" fmla="*/ 140208 h 1341120"/>
              <a:gd name="connsiteX5" fmla="*/ 267655 w 1703263"/>
              <a:gd name="connsiteY5" fmla="*/ 847344 h 1341120"/>
              <a:gd name="connsiteX6" fmla="*/ 249367 w 1703263"/>
              <a:gd name="connsiteY6" fmla="*/ 990600 h 1341120"/>
              <a:gd name="connsiteX7" fmla="*/ 234127 w 1703263"/>
              <a:gd name="connsiteY7" fmla="*/ 1097280 h 1341120"/>
              <a:gd name="connsiteX8" fmla="*/ 237175 w 1703263"/>
              <a:gd name="connsiteY8" fmla="*/ 1322832 h 1341120"/>
              <a:gd name="connsiteX9" fmla="*/ 249367 w 1703263"/>
              <a:gd name="connsiteY9" fmla="*/ 1341120 h 1341120"/>
              <a:gd name="connsiteX0" fmla="*/ 51247 w 1703263"/>
              <a:gd name="connsiteY0" fmla="*/ 0 h 1341120"/>
              <a:gd name="connsiteX1" fmla="*/ 1520383 w 1703263"/>
              <a:gd name="connsiteY1" fmla="*/ 24384 h 1341120"/>
              <a:gd name="connsiteX2" fmla="*/ 78679 w 1703263"/>
              <a:gd name="connsiteY2" fmla="*/ 64008 h 1341120"/>
              <a:gd name="connsiteX3" fmla="*/ 1703263 w 1703263"/>
              <a:gd name="connsiteY3" fmla="*/ 67056 h 1341120"/>
              <a:gd name="connsiteX4" fmla="*/ 75631 w 1703263"/>
              <a:gd name="connsiteY4" fmla="*/ 140208 h 1341120"/>
              <a:gd name="connsiteX5" fmla="*/ 267655 w 1703263"/>
              <a:gd name="connsiteY5" fmla="*/ 847344 h 1341120"/>
              <a:gd name="connsiteX6" fmla="*/ 249367 w 1703263"/>
              <a:gd name="connsiteY6" fmla="*/ 990600 h 1341120"/>
              <a:gd name="connsiteX7" fmla="*/ 234127 w 1703263"/>
              <a:gd name="connsiteY7" fmla="*/ 1097280 h 1341120"/>
              <a:gd name="connsiteX8" fmla="*/ 237175 w 1703263"/>
              <a:gd name="connsiteY8" fmla="*/ 1322832 h 1341120"/>
              <a:gd name="connsiteX9" fmla="*/ 249367 w 1703263"/>
              <a:gd name="connsiteY9" fmla="*/ 1341120 h 1341120"/>
              <a:gd name="connsiteX0" fmla="*/ 64696 w 1716712"/>
              <a:gd name="connsiteY0" fmla="*/ 0 h 1341120"/>
              <a:gd name="connsiteX1" fmla="*/ 1533832 w 1716712"/>
              <a:gd name="connsiteY1" fmla="*/ 24384 h 1341120"/>
              <a:gd name="connsiteX2" fmla="*/ 92128 w 1716712"/>
              <a:gd name="connsiteY2" fmla="*/ 64008 h 1341120"/>
              <a:gd name="connsiteX3" fmla="*/ 1716712 w 1716712"/>
              <a:gd name="connsiteY3" fmla="*/ 67056 h 1341120"/>
              <a:gd name="connsiteX4" fmla="*/ 89080 w 1716712"/>
              <a:gd name="connsiteY4" fmla="*/ 140208 h 1341120"/>
              <a:gd name="connsiteX5" fmla="*/ 281104 w 1716712"/>
              <a:gd name="connsiteY5" fmla="*/ 847344 h 1341120"/>
              <a:gd name="connsiteX6" fmla="*/ 262816 w 1716712"/>
              <a:gd name="connsiteY6" fmla="*/ 990600 h 1341120"/>
              <a:gd name="connsiteX7" fmla="*/ 247576 w 1716712"/>
              <a:gd name="connsiteY7" fmla="*/ 1097280 h 1341120"/>
              <a:gd name="connsiteX8" fmla="*/ 250624 w 1716712"/>
              <a:gd name="connsiteY8" fmla="*/ 1322832 h 1341120"/>
              <a:gd name="connsiteX9" fmla="*/ 262816 w 1716712"/>
              <a:gd name="connsiteY9" fmla="*/ 1341120 h 1341120"/>
              <a:gd name="connsiteX0" fmla="*/ 97558 w 1749574"/>
              <a:gd name="connsiteY0" fmla="*/ 0 h 1341120"/>
              <a:gd name="connsiteX1" fmla="*/ 1566694 w 1749574"/>
              <a:gd name="connsiteY1" fmla="*/ 24384 h 1341120"/>
              <a:gd name="connsiteX2" fmla="*/ 124990 w 1749574"/>
              <a:gd name="connsiteY2" fmla="*/ 64008 h 1341120"/>
              <a:gd name="connsiteX3" fmla="*/ 1749574 w 1749574"/>
              <a:gd name="connsiteY3" fmla="*/ 67056 h 1341120"/>
              <a:gd name="connsiteX4" fmla="*/ 121942 w 1749574"/>
              <a:gd name="connsiteY4" fmla="*/ 140208 h 1341120"/>
              <a:gd name="connsiteX5" fmla="*/ 137182 w 1749574"/>
              <a:gd name="connsiteY5" fmla="*/ 576072 h 1341120"/>
              <a:gd name="connsiteX6" fmla="*/ 295678 w 1749574"/>
              <a:gd name="connsiteY6" fmla="*/ 990600 h 1341120"/>
              <a:gd name="connsiteX7" fmla="*/ 280438 w 1749574"/>
              <a:gd name="connsiteY7" fmla="*/ 1097280 h 1341120"/>
              <a:gd name="connsiteX8" fmla="*/ 283486 w 1749574"/>
              <a:gd name="connsiteY8" fmla="*/ 1322832 h 1341120"/>
              <a:gd name="connsiteX9" fmla="*/ 295678 w 1749574"/>
              <a:gd name="connsiteY9" fmla="*/ 1341120 h 1341120"/>
              <a:gd name="connsiteX0" fmla="*/ 17457 w 1669473"/>
              <a:gd name="connsiteY0" fmla="*/ 0 h 1341120"/>
              <a:gd name="connsiteX1" fmla="*/ 1486593 w 1669473"/>
              <a:gd name="connsiteY1" fmla="*/ 24384 h 1341120"/>
              <a:gd name="connsiteX2" fmla="*/ 44889 w 1669473"/>
              <a:gd name="connsiteY2" fmla="*/ 64008 h 1341120"/>
              <a:gd name="connsiteX3" fmla="*/ 1669473 w 1669473"/>
              <a:gd name="connsiteY3" fmla="*/ 67056 h 1341120"/>
              <a:gd name="connsiteX4" fmla="*/ 154617 w 1669473"/>
              <a:gd name="connsiteY4" fmla="*/ 115824 h 1341120"/>
              <a:gd name="connsiteX5" fmla="*/ 57081 w 1669473"/>
              <a:gd name="connsiteY5" fmla="*/ 576072 h 1341120"/>
              <a:gd name="connsiteX6" fmla="*/ 215577 w 1669473"/>
              <a:gd name="connsiteY6" fmla="*/ 990600 h 1341120"/>
              <a:gd name="connsiteX7" fmla="*/ 200337 w 1669473"/>
              <a:gd name="connsiteY7" fmla="*/ 1097280 h 1341120"/>
              <a:gd name="connsiteX8" fmla="*/ 203385 w 1669473"/>
              <a:gd name="connsiteY8" fmla="*/ 1322832 h 1341120"/>
              <a:gd name="connsiteX9" fmla="*/ 215577 w 1669473"/>
              <a:gd name="connsiteY9" fmla="*/ 1341120 h 1341120"/>
              <a:gd name="connsiteX0" fmla="*/ 0 w 1652016"/>
              <a:gd name="connsiteY0" fmla="*/ 0 h 1341120"/>
              <a:gd name="connsiteX1" fmla="*/ 1469136 w 1652016"/>
              <a:gd name="connsiteY1" fmla="*/ 24384 h 1341120"/>
              <a:gd name="connsiteX2" fmla="*/ 27432 w 1652016"/>
              <a:gd name="connsiteY2" fmla="*/ 64008 h 1341120"/>
              <a:gd name="connsiteX3" fmla="*/ 1652016 w 1652016"/>
              <a:gd name="connsiteY3" fmla="*/ 67056 h 1341120"/>
              <a:gd name="connsiteX4" fmla="*/ 137160 w 1652016"/>
              <a:gd name="connsiteY4" fmla="*/ 115824 h 1341120"/>
              <a:gd name="connsiteX5" fmla="*/ 39624 w 1652016"/>
              <a:gd name="connsiteY5" fmla="*/ 576072 h 1341120"/>
              <a:gd name="connsiteX6" fmla="*/ 198120 w 1652016"/>
              <a:gd name="connsiteY6" fmla="*/ 990600 h 1341120"/>
              <a:gd name="connsiteX7" fmla="*/ 182880 w 1652016"/>
              <a:gd name="connsiteY7" fmla="*/ 1097280 h 1341120"/>
              <a:gd name="connsiteX8" fmla="*/ 185928 w 1652016"/>
              <a:gd name="connsiteY8" fmla="*/ 1322832 h 1341120"/>
              <a:gd name="connsiteX9" fmla="*/ 198120 w 1652016"/>
              <a:gd name="connsiteY9" fmla="*/ 1341120 h 1341120"/>
              <a:gd name="connsiteX0" fmla="*/ 519 w 1652535"/>
              <a:gd name="connsiteY0" fmla="*/ 0 h 1341120"/>
              <a:gd name="connsiteX1" fmla="*/ 1469655 w 1652535"/>
              <a:gd name="connsiteY1" fmla="*/ 24384 h 1341120"/>
              <a:gd name="connsiteX2" fmla="*/ 27951 w 1652535"/>
              <a:gd name="connsiteY2" fmla="*/ 64008 h 1341120"/>
              <a:gd name="connsiteX3" fmla="*/ 1652535 w 1652535"/>
              <a:gd name="connsiteY3" fmla="*/ 67056 h 1341120"/>
              <a:gd name="connsiteX4" fmla="*/ 137679 w 1652535"/>
              <a:gd name="connsiteY4" fmla="*/ 115824 h 1341120"/>
              <a:gd name="connsiteX5" fmla="*/ 40143 w 1652535"/>
              <a:gd name="connsiteY5" fmla="*/ 576072 h 1341120"/>
              <a:gd name="connsiteX6" fmla="*/ 198639 w 1652535"/>
              <a:gd name="connsiteY6" fmla="*/ 990600 h 1341120"/>
              <a:gd name="connsiteX7" fmla="*/ 183399 w 1652535"/>
              <a:gd name="connsiteY7" fmla="*/ 1097280 h 1341120"/>
              <a:gd name="connsiteX8" fmla="*/ 186447 w 1652535"/>
              <a:gd name="connsiteY8" fmla="*/ 1322832 h 1341120"/>
              <a:gd name="connsiteX9" fmla="*/ 198639 w 1652535"/>
              <a:gd name="connsiteY9" fmla="*/ 1341120 h 1341120"/>
              <a:gd name="connsiteX0" fmla="*/ 53191 w 1705207"/>
              <a:gd name="connsiteY0" fmla="*/ 0 h 1341120"/>
              <a:gd name="connsiteX1" fmla="*/ 1522327 w 1705207"/>
              <a:gd name="connsiteY1" fmla="*/ 24384 h 1341120"/>
              <a:gd name="connsiteX2" fmla="*/ 80623 w 1705207"/>
              <a:gd name="connsiteY2" fmla="*/ 64008 h 1341120"/>
              <a:gd name="connsiteX3" fmla="*/ 1705207 w 1705207"/>
              <a:gd name="connsiteY3" fmla="*/ 67056 h 1341120"/>
              <a:gd name="connsiteX4" fmla="*/ 190351 w 1705207"/>
              <a:gd name="connsiteY4" fmla="*/ 115824 h 1341120"/>
              <a:gd name="connsiteX5" fmla="*/ 28807 w 1705207"/>
              <a:gd name="connsiteY5" fmla="*/ 579120 h 1341120"/>
              <a:gd name="connsiteX6" fmla="*/ 251311 w 1705207"/>
              <a:gd name="connsiteY6" fmla="*/ 990600 h 1341120"/>
              <a:gd name="connsiteX7" fmla="*/ 236071 w 1705207"/>
              <a:gd name="connsiteY7" fmla="*/ 1097280 h 1341120"/>
              <a:gd name="connsiteX8" fmla="*/ 239119 w 1705207"/>
              <a:gd name="connsiteY8" fmla="*/ 1322832 h 1341120"/>
              <a:gd name="connsiteX9" fmla="*/ 251311 w 1705207"/>
              <a:gd name="connsiteY9" fmla="*/ 1341120 h 1341120"/>
              <a:gd name="connsiteX0" fmla="*/ 160615 w 1849785"/>
              <a:gd name="connsiteY0" fmla="*/ 0 h 1341120"/>
              <a:gd name="connsiteX1" fmla="*/ 1629751 w 1849785"/>
              <a:gd name="connsiteY1" fmla="*/ 24384 h 1341120"/>
              <a:gd name="connsiteX2" fmla="*/ 188047 w 1849785"/>
              <a:gd name="connsiteY2" fmla="*/ 64008 h 1341120"/>
              <a:gd name="connsiteX3" fmla="*/ 1812631 w 1849785"/>
              <a:gd name="connsiteY3" fmla="*/ 67056 h 1341120"/>
              <a:gd name="connsiteX4" fmla="*/ 297775 w 1849785"/>
              <a:gd name="connsiteY4" fmla="*/ 115824 h 1341120"/>
              <a:gd name="connsiteX5" fmla="*/ 136231 w 1849785"/>
              <a:gd name="connsiteY5" fmla="*/ 579120 h 1341120"/>
              <a:gd name="connsiteX6" fmla="*/ 1849207 w 1849785"/>
              <a:gd name="connsiteY6" fmla="*/ 963168 h 1341120"/>
              <a:gd name="connsiteX7" fmla="*/ 343495 w 1849785"/>
              <a:gd name="connsiteY7" fmla="*/ 1097280 h 1341120"/>
              <a:gd name="connsiteX8" fmla="*/ 346543 w 1849785"/>
              <a:gd name="connsiteY8" fmla="*/ 1322832 h 1341120"/>
              <a:gd name="connsiteX9" fmla="*/ 358735 w 1849785"/>
              <a:gd name="connsiteY9" fmla="*/ 1341120 h 1341120"/>
              <a:gd name="connsiteX0" fmla="*/ 149494 w 1838583"/>
              <a:gd name="connsiteY0" fmla="*/ 0 h 1341120"/>
              <a:gd name="connsiteX1" fmla="*/ 1618630 w 1838583"/>
              <a:gd name="connsiteY1" fmla="*/ 24384 h 1341120"/>
              <a:gd name="connsiteX2" fmla="*/ 176926 w 1838583"/>
              <a:gd name="connsiteY2" fmla="*/ 64008 h 1341120"/>
              <a:gd name="connsiteX3" fmla="*/ 1801510 w 1838583"/>
              <a:gd name="connsiteY3" fmla="*/ 67056 h 1341120"/>
              <a:gd name="connsiteX4" fmla="*/ 286654 w 1838583"/>
              <a:gd name="connsiteY4" fmla="*/ 115824 h 1341120"/>
              <a:gd name="connsiteX5" fmla="*/ 140350 w 1838583"/>
              <a:gd name="connsiteY5" fmla="*/ 682752 h 1341120"/>
              <a:gd name="connsiteX6" fmla="*/ 1838086 w 1838583"/>
              <a:gd name="connsiteY6" fmla="*/ 963168 h 1341120"/>
              <a:gd name="connsiteX7" fmla="*/ 332374 w 1838583"/>
              <a:gd name="connsiteY7" fmla="*/ 1097280 h 1341120"/>
              <a:gd name="connsiteX8" fmla="*/ 335422 w 1838583"/>
              <a:gd name="connsiteY8" fmla="*/ 1322832 h 1341120"/>
              <a:gd name="connsiteX9" fmla="*/ 347614 w 1838583"/>
              <a:gd name="connsiteY9" fmla="*/ 1341120 h 1341120"/>
              <a:gd name="connsiteX0" fmla="*/ 54531 w 1743620"/>
              <a:gd name="connsiteY0" fmla="*/ 0 h 1341120"/>
              <a:gd name="connsiteX1" fmla="*/ 1523667 w 1743620"/>
              <a:gd name="connsiteY1" fmla="*/ 24384 h 1341120"/>
              <a:gd name="connsiteX2" fmla="*/ 81963 w 1743620"/>
              <a:gd name="connsiteY2" fmla="*/ 64008 h 1341120"/>
              <a:gd name="connsiteX3" fmla="*/ 1706547 w 1743620"/>
              <a:gd name="connsiteY3" fmla="*/ 67056 h 1341120"/>
              <a:gd name="connsiteX4" fmla="*/ 191691 w 1743620"/>
              <a:gd name="connsiteY4" fmla="*/ 115824 h 1341120"/>
              <a:gd name="connsiteX5" fmla="*/ 45387 w 1743620"/>
              <a:gd name="connsiteY5" fmla="*/ 682752 h 1341120"/>
              <a:gd name="connsiteX6" fmla="*/ 1743123 w 1743620"/>
              <a:gd name="connsiteY6" fmla="*/ 963168 h 1341120"/>
              <a:gd name="connsiteX7" fmla="*/ 237411 w 1743620"/>
              <a:gd name="connsiteY7" fmla="*/ 1097280 h 1341120"/>
              <a:gd name="connsiteX8" fmla="*/ 240459 w 1743620"/>
              <a:gd name="connsiteY8" fmla="*/ 1322832 h 1341120"/>
              <a:gd name="connsiteX9" fmla="*/ 252651 w 1743620"/>
              <a:gd name="connsiteY9" fmla="*/ 1341120 h 1341120"/>
              <a:gd name="connsiteX0" fmla="*/ 49624 w 1738713"/>
              <a:gd name="connsiteY0" fmla="*/ 0 h 1341120"/>
              <a:gd name="connsiteX1" fmla="*/ 1518760 w 1738713"/>
              <a:gd name="connsiteY1" fmla="*/ 24384 h 1341120"/>
              <a:gd name="connsiteX2" fmla="*/ 77056 w 1738713"/>
              <a:gd name="connsiteY2" fmla="*/ 64008 h 1341120"/>
              <a:gd name="connsiteX3" fmla="*/ 1701640 w 1738713"/>
              <a:gd name="connsiteY3" fmla="*/ 67056 h 1341120"/>
              <a:gd name="connsiteX4" fmla="*/ 186784 w 1738713"/>
              <a:gd name="connsiteY4" fmla="*/ 115824 h 1341120"/>
              <a:gd name="connsiteX5" fmla="*/ 40480 w 1738713"/>
              <a:gd name="connsiteY5" fmla="*/ 682752 h 1341120"/>
              <a:gd name="connsiteX6" fmla="*/ 1738216 w 1738713"/>
              <a:gd name="connsiteY6" fmla="*/ 963168 h 1341120"/>
              <a:gd name="connsiteX7" fmla="*/ 232504 w 1738713"/>
              <a:gd name="connsiteY7" fmla="*/ 1097280 h 1341120"/>
              <a:gd name="connsiteX8" fmla="*/ 235552 w 1738713"/>
              <a:gd name="connsiteY8" fmla="*/ 1322832 h 1341120"/>
              <a:gd name="connsiteX9" fmla="*/ 247744 w 1738713"/>
              <a:gd name="connsiteY9" fmla="*/ 1341120 h 1341120"/>
              <a:gd name="connsiteX0" fmla="*/ 45991 w 1735080"/>
              <a:gd name="connsiteY0" fmla="*/ 0 h 1341120"/>
              <a:gd name="connsiteX1" fmla="*/ 1515127 w 1735080"/>
              <a:gd name="connsiteY1" fmla="*/ 24384 h 1341120"/>
              <a:gd name="connsiteX2" fmla="*/ 73423 w 1735080"/>
              <a:gd name="connsiteY2" fmla="*/ 64008 h 1341120"/>
              <a:gd name="connsiteX3" fmla="*/ 1698007 w 1735080"/>
              <a:gd name="connsiteY3" fmla="*/ 67056 h 1341120"/>
              <a:gd name="connsiteX4" fmla="*/ 183151 w 1735080"/>
              <a:gd name="connsiteY4" fmla="*/ 115824 h 1341120"/>
              <a:gd name="connsiteX5" fmla="*/ 36847 w 1735080"/>
              <a:gd name="connsiteY5" fmla="*/ 682752 h 1341120"/>
              <a:gd name="connsiteX6" fmla="*/ 1734583 w 1735080"/>
              <a:gd name="connsiteY6" fmla="*/ 963168 h 1341120"/>
              <a:gd name="connsiteX7" fmla="*/ 228871 w 1735080"/>
              <a:gd name="connsiteY7" fmla="*/ 1097280 h 1341120"/>
              <a:gd name="connsiteX8" fmla="*/ 231919 w 1735080"/>
              <a:gd name="connsiteY8" fmla="*/ 1322832 h 1341120"/>
              <a:gd name="connsiteX9" fmla="*/ 244111 w 1735080"/>
              <a:gd name="connsiteY9" fmla="*/ 1341120 h 1341120"/>
              <a:gd name="connsiteX0" fmla="*/ 50715 w 1739804"/>
              <a:gd name="connsiteY0" fmla="*/ 0 h 1341120"/>
              <a:gd name="connsiteX1" fmla="*/ 1519851 w 1739804"/>
              <a:gd name="connsiteY1" fmla="*/ 24384 h 1341120"/>
              <a:gd name="connsiteX2" fmla="*/ 78147 w 1739804"/>
              <a:gd name="connsiteY2" fmla="*/ 64008 h 1341120"/>
              <a:gd name="connsiteX3" fmla="*/ 1702731 w 1739804"/>
              <a:gd name="connsiteY3" fmla="*/ 67056 h 1341120"/>
              <a:gd name="connsiteX4" fmla="*/ 187875 w 1739804"/>
              <a:gd name="connsiteY4" fmla="*/ 115824 h 1341120"/>
              <a:gd name="connsiteX5" fmla="*/ 41571 w 1739804"/>
              <a:gd name="connsiteY5" fmla="*/ 682752 h 1341120"/>
              <a:gd name="connsiteX6" fmla="*/ 1739307 w 1739804"/>
              <a:gd name="connsiteY6" fmla="*/ 963168 h 1341120"/>
              <a:gd name="connsiteX7" fmla="*/ 233595 w 1739804"/>
              <a:gd name="connsiteY7" fmla="*/ 1097280 h 1341120"/>
              <a:gd name="connsiteX8" fmla="*/ 236643 w 1739804"/>
              <a:gd name="connsiteY8" fmla="*/ 1322832 h 1341120"/>
              <a:gd name="connsiteX9" fmla="*/ 248835 w 1739804"/>
              <a:gd name="connsiteY9" fmla="*/ 1341120 h 1341120"/>
              <a:gd name="connsiteX0" fmla="*/ 52597 w 1741702"/>
              <a:gd name="connsiteY0" fmla="*/ 0 h 1341120"/>
              <a:gd name="connsiteX1" fmla="*/ 1521733 w 1741702"/>
              <a:gd name="connsiteY1" fmla="*/ 24384 h 1341120"/>
              <a:gd name="connsiteX2" fmla="*/ 80029 w 1741702"/>
              <a:gd name="connsiteY2" fmla="*/ 64008 h 1341120"/>
              <a:gd name="connsiteX3" fmla="*/ 1704613 w 1741702"/>
              <a:gd name="connsiteY3" fmla="*/ 67056 h 1341120"/>
              <a:gd name="connsiteX4" fmla="*/ 189757 w 1741702"/>
              <a:gd name="connsiteY4" fmla="*/ 115824 h 1341120"/>
              <a:gd name="connsiteX5" fmla="*/ 40405 w 1741702"/>
              <a:gd name="connsiteY5" fmla="*/ 682752 h 1341120"/>
              <a:gd name="connsiteX6" fmla="*/ 1741189 w 1741702"/>
              <a:gd name="connsiteY6" fmla="*/ 963168 h 1341120"/>
              <a:gd name="connsiteX7" fmla="*/ 235477 w 1741702"/>
              <a:gd name="connsiteY7" fmla="*/ 1097280 h 1341120"/>
              <a:gd name="connsiteX8" fmla="*/ 238525 w 1741702"/>
              <a:gd name="connsiteY8" fmla="*/ 1322832 h 1341120"/>
              <a:gd name="connsiteX9" fmla="*/ 250717 w 1741702"/>
              <a:gd name="connsiteY9" fmla="*/ 1341120 h 1341120"/>
              <a:gd name="connsiteX0" fmla="*/ 42894 w 1731999"/>
              <a:gd name="connsiteY0" fmla="*/ 0 h 1341120"/>
              <a:gd name="connsiteX1" fmla="*/ 1512030 w 1731999"/>
              <a:gd name="connsiteY1" fmla="*/ 24384 h 1341120"/>
              <a:gd name="connsiteX2" fmla="*/ 70326 w 1731999"/>
              <a:gd name="connsiteY2" fmla="*/ 64008 h 1341120"/>
              <a:gd name="connsiteX3" fmla="*/ 1694910 w 1731999"/>
              <a:gd name="connsiteY3" fmla="*/ 67056 h 1341120"/>
              <a:gd name="connsiteX4" fmla="*/ 180054 w 1731999"/>
              <a:gd name="connsiteY4" fmla="*/ 115824 h 1341120"/>
              <a:gd name="connsiteX5" fmla="*/ 30702 w 1731999"/>
              <a:gd name="connsiteY5" fmla="*/ 682752 h 1341120"/>
              <a:gd name="connsiteX6" fmla="*/ 1731486 w 1731999"/>
              <a:gd name="connsiteY6" fmla="*/ 963168 h 1341120"/>
              <a:gd name="connsiteX7" fmla="*/ 225774 w 1731999"/>
              <a:gd name="connsiteY7" fmla="*/ 1097280 h 1341120"/>
              <a:gd name="connsiteX8" fmla="*/ 228822 w 1731999"/>
              <a:gd name="connsiteY8" fmla="*/ 1322832 h 1341120"/>
              <a:gd name="connsiteX9" fmla="*/ 241014 w 1731999"/>
              <a:gd name="connsiteY9" fmla="*/ 1341120 h 1341120"/>
              <a:gd name="connsiteX0" fmla="*/ 96540 w 1785645"/>
              <a:gd name="connsiteY0" fmla="*/ 0 h 1341120"/>
              <a:gd name="connsiteX1" fmla="*/ 1565676 w 1785645"/>
              <a:gd name="connsiteY1" fmla="*/ 24384 h 1341120"/>
              <a:gd name="connsiteX2" fmla="*/ 123972 w 1785645"/>
              <a:gd name="connsiteY2" fmla="*/ 64008 h 1341120"/>
              <a:gd name="connsiteX3" fmla="*/ 1748556 w 1785645"/>
              <a:gd name="connsiteY3" fmla="*/ 67056 h 1341120"/>
              <a:gd name="connsiteX4" fmla="*/ 233700 w 1785645"/>
              <a:gd name="connsiteY4" fmla="*/ 115824 h 1341120"/>
              <a:gd name="connsiteX5" fmla="*/ 84348 w 1785645"/>
              <a:gd name="connsiteY5" fmla="*/ 682752 h 1341120"/>
              <a:gd name="connsiteX6" fmla="*/ 1785132 w 1785645"/>
              <a:gd name="connsiteY6" fmla="*/ 963168 h 1341120"/>
              <a:gd name="connsiteX7" fmla="*/ 279420 w 1785645"/>
              <a:gd name="connsiteY7" fmla="*/ 1097280 h 1341120"/>
              <a:gd name="connsiteX8" fmla="*/ 282468 w 1785645"/>
              <a:gd name="connsiteY8" fmla="*/ 1322832 h 1341120"/>
              <a:gd name="connsiteX9" fmla="*/ 294660 w 1785645"/>
              <a:gd name="connsiteY9" fmla="*/ 1341120 h 1341120"/>
              <a:gd name="connsiteX0" fmla="*/ 57930 w 1747035"/>
              <a:gd name="connsiteY0" fmla="*/ 0 h 1341120"/>
              <a:gd name="connsiteX1" fmla="*/ 1527066 w 1747035"/>
              <a:gd name="connsiteY1" fmla="*/ 24384 h 1341120"/>
              <a:gd name="connsiteX2" fmla="*/ 85362 w 1747035"/>
              <a:gd name="connsiteY2" fmla="*/ 64008 h 1341120"/>
              <a:gd name="connsiteX3" fmla="*/ 1709946 w 1747035"/>
              <a:gd name="connsiteY3" fmla="*/ 67056 h 1341120"/>
              <a:gd name="connsiteX4" fmla="*/ 195090 w 1747035"/>
              <a:gd name="connsiteY4" fmla="*/ 115824 h 1341120"/>
              <a:gd name="connsiteX5" fmla="*/ 45738 w 1747035"/>
              <a:gd name="connsiteY5" fmla="*/ 682752 h 1341120"/>
              <a:gd name="connsiteX6" fmla="*/ 1746522 w 1747035"/>
              <a:gd name="connsiteY6" fmla="*/ 963168 h 1341120"/>
              <a:gd name="connsiteX7" fmla="*/ 240810 w 1747035"/>
              <a:gd name="connsiteY7" fmla="*/ 1097280 h 1341120"/>
              <a:gd name="connsiteX8" fmla="*/ 243858 w 1747035"/>
              <a:gd name="connsiteY8" fmla="*/ 1322832 h 1341120"/>
              <a:gd name="connsiteX9" fmla="*/ 256050 w 1747035"/>
              <a:gd name="connsiteY9" fmla="*/ 1341120 h 1341120"/>
              <a:gd name="connsiteX0" fmla="*/ 39866 w 1728971"/>
              <a:gd name="connsiteY0" fmla="*/ 0 h 1341120"/>
              <a:gd name="connsiteX1" fmla="*/ 1509002 w 1728971"/>
              <a:gd name="connsiteY1" fmla="*/ 24384 h 1341120"/>
              <a:gd name="connsiteX2" fmla="*/ 67298 w 1728971"/>
              <a:gd name="connsiteY2" fmla="*/ 64008 h 1341120"/>
              <a:gd name="connsiteX3" fmla="*/ 1691882 w 1728971"/>
              <a:gd name="connsiteY3" fmla="*/ 67056 h 1341120"/>
              <a:gd name="connsiteX4" fmla="*/ 177026 w 1728971"/>
              <a:gd name="connsiteY4" fmla="*/ 115824 h 1341120"/>
              <a:gd name="connsiteX5" fmla="*/ 27674 w 1728971"/>
              <a:gd name="connsiteY5" fmla="*/ 682752 h 1341120"/>
              <a:gd name="connsiteX6" fmla="*/ 1728458 w 1728971"/>
              <a:gd name="connsiteY6" fmla="*/ 963168 h 1341120"/>
              <a:gd name="connsiteX7" fmla="*/ 222746 w 1728971"/>
              <a:gd name="connsiteY7" fmla="*/ 1097280 h 1341120"/>
              <a:gd name="connsiteX8" fmla="*/ 225794 w 1728971"/>
              <a:gd name="connsiteY8" fmla="*/ 1322832 h 1341120"/>
              <a:gd name="connsiteX9" fmla="*/ 237986 w 1728971"/>
              <a:gd name="connsiteY9" fmla="*/ 1341120 h 1341120"/>
              <a:gd name="connsiteX0" fmla="*/ 39866 w 1728458"/>
              <a:gd name="connsiteY0" fmla="*/ 0 h 1341120"/>
              <a:gd name="connsiteX1" fmla="*/ 1509002 w 1728458"/>
              <a:gd name="connsiteY1" fmla="*/ 24384 h 1341120"/>
              <a:gd name="connsiteX2" fmla="*/ 67298 w 1728458"/>
              <a:gd name="connsiteY2" fmla="*/ 64008 h 1341120"/>
              <a:gd name="connsiteX3" fmla="*/ 1691882 w 1728458"/>
              <a:gd name="connsiteY3" fmla="*/ 67056 h 1341120"/>
              <a:gd name="connsiteX4" fmla="*/ 177026 w 1728458"/>
              <a:gd name="connsiteY4" fmla="*/ 115824 h 1341120"/>
              <a:gd name="connsiteX5" fmla="*/ 27674 w 1728458"/>
              <a:gd name="connsiteY5" fmla="*/ 682752 h 1341120"/>
              <a:gd name="connsiteX6" fmla="*/ 1728458 w 1728458"/>
              <a:gd name="connsiteY6" fmla="*/ 963168 h 1341120"/>
              <a:gd name="connsiteX7" fmla="*/ 30722 w 1728458"/>
              <a:gd name="connsiteY7" fmla="*/ 1191768 h 1341120"/>
              <a:gd name="connsiteX8" fmla="*/ 225794 w 1728458"/>
              <a:gd name="connsiteY8" fmla="*/ 1322832 h 1341120"/>
              <a:gd name="connsiteX9" fmla="*/ 237986 w 1728458"/>
              <a:gd name="connsiteY9" fmla="*/ 1341120 h 1341120"/>
              <a:gd name="connsiteX0" fmla="*/ 52227 w 1740819"/>
              <a:gd name="connsiteY0" fmla="*/ 0 h 1341120"/>
              <a:gd name="connsiteX1" fmla="*/ 1521363 w 1740819"/>
              <a:gd name="connsiteY1" fmla="*/ 24384 h 1341120"/>
              <a:gd name="connsiteX2" fmla="*/ 79659 w 1740819"/>
              <a:gd name="connsiteY2" fmla="*/ 64008 h 1341120"/>
              <a:gd name="connsiteX3" fmla="*/ 1704243 w 1740819"/>
              <a:gd name="connsiteY3" fmla="*/ 67056 h 1341120"/>
              <a:gd name="connsiteX4" fmla="*/ 189387 w 1740819"/>
              <a:gd name="connsiteY4" fmla="*/ 115824 h 1341120"/>
              <a:gd name="connsiteX5" fmla="*/ 49179 w 1740819"/>
              <a:gd name="connsiteY5" fmla="*/ 807720 h 1341120"/>
              <a:gd name="connsiteX6" fmla="*/ 1740819 w 1740819"/>
              <a:gd name="connsiteY6" fmla="*/ 963168 h 1341120"/>
              <a:gd name="connsiteX7" fmla="*/ 43083 w 1740819"/>
              <a:gd name="connsiteY7" fmla="*/ 1191768 h 1341120"/>
              <a:gd name="connsiteX8" fmla="*/ 238155 w 1740819"/>
              <a:gd name="connsiteY8" fmla="*/ 1322832 h 1341120"/>
              <a:gd name="connsiteX9" fmla="*/ 250347 w 1740819"/>
              <a:gd name="connsiteY9" fmla="*/ 1341120 h 1341120"/>
              <a:gd name="connsiteX0" fmla="*/ 46705 w 1735299"/>
              <a:gd name="connsiteY0" fmla="*/ 0 h 1341120"/>
              <a:gd name="connsiteX1" fmla="*/ 1515841 w 1735299"/>
              <a:gd name="connsiteY1" fmla="*/ 24384 h 1341120"/>
              <a:gd name="connsiteX2" fmla="*/ 74137 w 1735299"/>
              <a:gd name="connsiteY2" fmla="*/ 64008 h 1341120"/>
              <a:gd name="connsiteX3" fmla="*/ 1698721 w 1735299"/>
              <a:gd name="connsiteY3" fmla="*/ 67056 h 1341120"/>
              <a:gd name="connsiteX4" fmla="*/ 183865 w 1735299"/>
              <a:gd name="connsiteY4" fmla="*/ 115824 h 1341120"/>
              <a:gd name="connsiteX5" fmla="*/ 52801 w 1735299"/>
              <a:gd name="connsiteY5" fmla="*/ 865632 h 1341120"/>
              <a:gd name="connsiteX6" fmla="*/ 1735297 w 1735299"/>
              <a:gd name="connsiteY6" fmla="*/ 963168 h 1341120"/>
              <a:gd name="connsiteX7" fmla="*/ 37561 w 1735299"/>
              <a:gd name="connsiteY7" fmla="*/ 1191768 h 1341120"/>
              <a:gd name="connsiteX8" fmla="*/ 232633 w 1735299"/>
              <a:gd name="connsiteY8" fmla="*/ 1322832 h 1341120"/>
              <a:gd name="connsiteX9" fmla="*/ 244825 w 1735299"/>
              <a:gd name="connsiteY9" fmla="*/ 1341120 h 1341120"/>
              <a:gd name="connsiteX0" fmla="*/ 57205 w 1745799"/>
              <a:gd name="connsiteY0" fmla="*/ 0 h 1341120"/>
              <a:gd name="connsiteX1" fmla="*/ 1526341 w 1745799"/>
              <a:gd name="connsiteY1" fmla="*/ 24384 h 1341120"/>
              <a:gd name="connsiteX2" fmla="*/ 84637 w 1745799"/>
              <a:gd name="connsiteY2" fmla="*/ 64008 h 1341120"/>
              <a:gd name="connsiteX3" fmla="*/ 1709221 w 1745799"/>
              <a:gd name="connsiteY3" fmla="*/ 67056 h 1341120"/>
              <a:gd name="connsiteX4" fmla="*/ 194365 w 1745799"/>
              <a:gd name="connsiteY4" fmla="*/ 115824 h 1341120"/>
              <a:gd name="connsiteX5" fmla="*/ 63301 w 1745799"/>
              <a:gd name="connsiteY5" fmla="*/ 865632 h 1341120"/>
              <a:gd name="connsiteX6" fmla="*/ 1745797 w 1745799"/>
              <a:gd name="connsiteY6" fmla="*/ 963168 h 1341120"/>
              <a:gd name="connsiteX7" fmla="*/ 48061 w 1745799"/>
              <a:gd name="connsiteY7" fmla="*/ 1191768 h 1341120"/>
              <a:gd name="connsiteX8" fmla="*/ 243133 w 1745799"/>
              <a:gd name="connsiteY8" fmla="*/ 1322832 h 1341120"/>
              <a:gd name="connsiteX9" fmla="*/ 255325 w 1745799"/>
              <a:gd name="connsiteY9" fmla="*/ 1341120 h 1341120"/>
              <a:gd name="connsiteX0" fmla="*/ 25353 w 1713947"/>
              <a:gd name="connsiteY0" fmla="*/ 0 h 1341120"/>
              <a:gd name="connsiteX1" fmla="*/ 1494489 w 1713947"/>
              <a:gd name="connsiteY1" fmla="*/ 24384 h 1341120"/>
              <a:gd name="connsiteX2" fmla="*/ 52785 w 1713947"/>
              <a:gd name="connsiteY2" fmla="*/ 64008 h 1341120"/>
              <a:gd name="connsiteX3" fmla="*/ 1677369 w 1713947"/>
              <a:gd name="connsiteY3" fmla="*/ 67056 h 1341120"/>
              <a:gd name="connsiteX4" fmla="*/ 162513 w 1713947"/>
              <a:gd name="connsiteY4" fmla="*/ 115824 h 1341120"/>
              <a:gd name="connsiteX5" fmla="*/ 31449 w 1713947"/>
              <a:gd name="connsiteY5" fmla="*/ 865632 h 1341120"/>
              <a:gd name="connsiteX6" fmla="*/ 1713945 w 1713947"/>
              <a:gd name="connsiteY6" fmla="*/ 963168 h 1341120"/>
              <a:gd name="connsiteX7" fmla="*/ 16209 w 1713947"/>
              <a:gd name="connsiteY7" fmla="*/ 1191768 h 1341120"/>
              <a:gd name="connsiteX8" fmla="*/ 211281 w 1713947"/>
              <a:gd name="connsiteY8" fmla="*/ 1322832 h 1341120"/>
              <a:gd name="connsiteX9" fmla="*/ 223473 w 1713947"/>
              <a:gd name="connsiteY9" fmla="*/ 1341120 h 1341120"/>
              <a:gd name="connsiteX0" fmla="*/ 25353 w 1713947"/>
              <a:gd name="connsiteY0" fmla="*/ 0 h 1341120"/>
              <a:gd name="connsiteX1" fmla="*/ 1494489 w 1713947"/>
              <a:gd name="connsiteY1" fmla="*/ 24384 h 1341120"/>
              <a:gd name="connsiteX2" fmla="*/ 52785 w 1713947"/>
              <a:gd name="connsiteY2" fmla="*/ 64008 h 1341120"/>
              <a:gd name="connsiteX3" fmla="*/ 1677369 w 1713947"/>
              <a:gd name="connsiteY3" fmla="*/ 67056 h 1341120"/>
              <a:gd name="connsiteX4" fmla="*/ 162513 w 1713947"/>
              <a:gd name="connsiteY4" fmla="*/ 115824 h 1341120"/>
              <a:gd name="connsiteX5" fmla="*/ 31449 w 1713947"/>
              <a:gd name="connsiteY5" fmla="*/ 865632 h 1341120"/>
              <a:gd name="connsiteX6" fmla="*/ 1713945 w 1713947"/>
              <a:gd name="connsiteY6" fmla="*/ 963168 h 1341120"/>
              <a:gd name="connsiteX7" fmla="*/ 16209 w 1713947"/>
              <a:gd name="connsiteY7" fmla="*/ 1191768 h 1341120"/>
              <a:gd name="connsiteX8" fmla="*/ 211281 w 1713947"/>
              <a:gd name="connsiteY8" fmla="*/ 1322832 h 1341120"/>
              <a:gd name="connsiteX9" fmla="*/ 223473 w 1713947"/>
              <a:gd name="connsiteY9" fmla="*/ 1341120 h 1341120"/>
              <a:gd name="connsiteX0" fmla="*/ 25353 w 1713947"/>
              <a:gd name="connsiteY0" fmla="*/ 0 h 1341120"/>
              <a:gd name="connsiteX1" fmla="*/ 1494489 w 1713947"/>
              <a:gd name="connsiteY1" fmla="*/ 24384 h 1341120"/>
              <a:gd name="connsiteX2" fmla="*/ 52785 w 1713947"/>
              <a:gd name="connsiteY2" fmla="*/ 64008 h 1341120"/>
              <a:gd name="connsiteX3" fmla="*/ 1677369 w 1713947"/>
              <a:gd name="connsiteY3" fmla="*/ 67056 h 1341120"/>
              <a:gd name="connsiteX4" fmla="*/ 162513 w 1713947"/>
              <a:gd name="connsiteY4" fmla="*/ 115824 h 1341120"/>
              <a:gd name="connsiteX5" fmla="*/ 31449 w 1713947"/>
              <a:gd name="connsiteY5" fmla="*/ 865632 h 1341120"/>
              <a:gd name="connsiteX6" fmla="*/ 1713945 w 1713947"/>
              <a:gd name="connsiteY6" fmla="*/ 963168 h 1341120"/>
              <a:gd name="connsiteX7" fmla="*/ 16209 w 1713947"/>
              <a:gd name="connsiteY7" fmla="*/ 1191768 h 1341120"/>
              <a:gd name="connsiteX8" fmla="*/ 211281 w 1713947"/>
              <a:gd name="connsiteY8" fmla="*/ 1322832 h 1341120"/>
              <a:gd name="connsiteX9" fmla="*/ 223473 w 1713947"/>
              <a:gd name="connsiteY9" fmla="*/ 1341120 h 1341120"/>
              <a:gd name="connsiteX0" fmla="*/ 25353 w 1713947"/>
              <a:gd name="connsiteY0" fmla="*/ 0 h 1341120"/>
              <a:gd name="connsiteX1" fmla="*/ 1494489 w 1713947"/>
              <a:gd name="connsiteY1" fmla="*/ 24384 h 1341120"/>
              <a:gd name="connsiteX2" fmla="*/ 52785 w 1713947"/>
              <a:gd name="connsiteY2" fmla="*/ 64008 h 1341120"/>
              <a:gd name="connsiteX3" fmla="*/ 1677369 w 1713947"/>
              <a:gd name="connsiteY3" fmla="*/ 67056 h 1341120"/>
              <a:gd name="connsiteX4" fmla="*/ 162513 w 1713947"/>
              <a:gd name="connsiteY4" fmla="*/ 115824 h 1341120"/>
              <a:gd name="connsiteX5" fmla="*/ 31449 w 1713947"/>
              <a:gd name="connsiteY5" fmla="*/ 865632 h 1341120"/>
              <a:gd name="connsiteX6" fmla="*/ 1713945 w 1713947"/>
              <a:gd name="connsiteY6" fmla="*/ 963168 h 1341120"/>
              <a:gd name="connsiteX7" fmla="*/ 16209 w 1713947"/>
              <a:gd name="connsiteY7" fmla="*/ 1191768 h 1341120"/>
              <a:gd name="connsiteX8" fmla="*/ 211281 w 1713947"/>
              <a:gd name="connsiteY8" fmla="*/ 1322832 h 1341120"/>
              <a:gd name="connsiteX9" fmla="*/ 223473 w 1713947"/>
              <a:gd name="connsiteY9" fmla="*/ 1341120 h 1341120"/>
              <a:gd name="connsiteX0" fmla="*/ 25353 w 1713947"/>
              <a:gd name="connsiteY0" fmla="*/ 0 h 2203704"/>
              <a:gd name="connsiteX1" fmla="*/ 1494489 w 1713947"/>
              <a:gd name="connsiteY1" fmla="*/ 24384 h 2203704"/>
              <a:gd name="connsiteX2" fmla="*/ 52785 w 1713947"/>
              <a:gd name="connsiteY2" fmla="*/ 64008 h 2203704"/>
              <a:gd name="connsiteX3" fmla="*/ 1677369 w 1713947"/>
              <a:gd name="connsiteY3" fmla="*/ 67056 h 2203704"/>
              <a:gd name="connsiteX4" fmla="*/ 162513 w 1713947"/>
              <a:gd name="connsiteY4" fmla="*/ 115824 h 2203704"/>
              <a:gd name="connsiteX5" fmla="*/ 31449 w 1713947"/>
              <a:gd name="connsiteY5" fmla="*/ 865632 h 2203704"/>
              <a:gd name="connsiteX6" fmla="*/ 1713945 w 1713947"/>
              <a:gd name="connsiteY6" fmla="*/ 963168 h 2203704"/>
              <a:gd name="connsiteX7" fmla="*/ 16209 w 1713947"/>
              <a:gd name="connsiteY7" fmla="*/ 1191768 h 2203704"/>
              <a:gd name="connsiteX8" fmla="*/ 211281 w 1713947"/>
              <a:gd name="connsiteY8" fmla="*/ 1322832 h 2203704"/>
              <a:gd name="connsiteX9" fmla="*/ 37545 w 1713947"/>
              <a:gd name="connsiteY9" fmla="*/ 2203704 h 2203704"/>
              <a:gd name="connsiteX0" fmla="*/ 27691 w 1716285"/>
              <a:gd name="connsiteY0" fmla="*/ 0 h 2203704"/>
              <a:gd name="connsiteX1" fmla="*/ 1496827 w 1716285"/>
              <a:gd name="connsiteY1" fmla="*/ 24384 h 2203704"/>
              <a:gd name="connsiteX2" fmla="*/ 55123 w 1716285"/>
              <a:gd name="connsiteY2" fmla="*/ 64008 h 2203704"/>
              <a:gd name="connsiteX3" fmla="*/ 1679707 w 1716285"/>
              <a:gd name="connsiteY3" fmla="*/ 67056 h 2203704"/>
              <a:gd name="connsiteX4" fmla="*/ 164851 w 1716285"/>
              <a:gd name="connsiteY4" fmla="*/ 115824 h 2203704"/>
              <a:gd name="connsiteX5" fmla="*/ 33787 w 1716285"/>
              <a:gd name="connsiteY5" fmla="*/ 865632 h 2203704"/>
              <a:gd name="connsiteX6" fmla="*/ 1716283 w 1716285"/>
              <a:gd name="connsiteY6" fmla="*/ 963168 h 2203704"/>
              <a:gd name="connsiteX7" fmla="*/ 18547 w 1716285"/>
              <a:gd name="connsiteY7" fmla="*/ 1191768 h 2203704"/>
              <a:gd name="connsiteX8" fmla="*/ 259 w 1716285"/>
              <a:gd name="connsiteY8" fmla="*/ 1542288 h 2203704"/>
              <a:gd name="connsiteX9" fmla="*/ 39883 w 1716285"/>
              <a:gd name="connsiteY9" fmla="*/ 2203704 h 2203704"/>
              <a:gd name="connsiteX0" fmla="*/ 27691 w 1716285"/>
              <a:gd name="connsiteY0" fmla="*/ 0 h 2203704"/>
              <a:gd name="connsiteX1" fmla="*/ 1496827 w 1716285"/>
              <a:gd name="connsiteY1" fmla="*/ 24384 h 2203704"/>
              <a:gd name="connsiteX2" fmla="*/ 55123 w 1716285"/>
              <a:gd name="connsiteY2" fmla="*/ 64008 h 2203704"/>
              <a:gd name="connsiteX3" fmla="*/ 1679707 w 1716285"/>
              <a:gd name="connsiteY3" fmla="*/ 67056 h 2203704"/>
              <a:gd name="connsiteX4" fmla="*/ 164851 w 1716285"/>
              <a:gd name="connsiteY4" fmla="*/ 115824 h 2203704"/>
              <a:gd name="connsiteX5" fmla="*/ 33787 w 1716285"/>
              <a:gd name="connsiteY5" fmla="*/ 865632 h 2203704"/>
              <a:gd name="connsiteX6" fmla="*/ 1716283 w 1716285"/>
              <a:gd name="connsiteY6" fmla="*/ 963168 h 2203704"/>
              <a:gd name="connsiteX7" fmla="*/ 18547 w 1716285"/>
              <a:gd name="connsiteY7" fmla="*/ 1191768 h 2203704"/>
              <a:gd name="connsiteX8" fmla="*/ 259 w 1716285"/>
              <a:gd name="connsiteY8" fmla="*/ 1542288 h 2203704"/>
              <a:gd name="connsiteX9" fmla="*/ 3307 w 1716285"/>
              <a:gd name="connsiteY9" fmla="*/ 2203704 h 2203704"/>
              <a:gd name="connsiteX0" fmla="*/ 27691 w 1716285"/>
              <a:gd name="connsiteY0" fmla="*/ 0 h 2203704"/>
              <a:gd name="connsiteX1" fmla="*/ 1496827 w 1716285"/>
              <a:gd name="connsiteY1" fmla="*/ 24384 h 2203704"/>
              <a:gd name="connsiteX2" fmla="*/ 55123 w 1716285"/>
              <a:gd name="connsiteY2" fmla="*/ 64008 h 2203704"/>
              <a:gd name="connsiteX3" fmla="*/ 1679707 w 1716285"/>
              <a:gd name="connsiteY3" fmla="*/ 67056 h 2203704"/>
              <a:gd name="connsiteX4" fmla="*/ 164851 w 1716285"/>
              <a:gd name="connsiteY4" fmla="*/ 115824 h 2203704"/>
              <a:gd name="connsiteX5" fmla="*/ 33787 w 1716285"/>
              <a:gd name="connsiteY5" fmla="*/ 865632 h 2203704"/>
              <a:gd name="connsiteX6" fmla="*/ 1716283 w 1716285"/>
              <a:gd name="connsiteY6" fmla="*/ 963168 h 2203704"/>
              <a:gd name="connsiteX7" fmla="*/ 18547 w 1716285"/>
              <a:gd name="connsiteY7" fmla="*/ 1191768 h 2203704"/>
              <a:gd name="connsiteX8" fmla="*/ 259 w 1716285"/>
              <a:gd name="connsiteY8" fmla="*/ 1542288 h 2203704"/>
              <a:gd name="connsiteX9" fmla="*/ 3307 w 1716285"/>
              <a:gd name="connsiteY9" fmla="*/ 2203704 h 2203704"/>
              <a:gd name="connsiteX0" fmla="*/ 29881 w 1718475"/>
              <a:gd name="connsiteY0" fmla="*/ 0 h 2203704"/>
              <a:gd name="connsiteX1" fmla="*/ 1499017 w 1718475"/>
              <a:gd name="connsiteY1" fmla="*/ 24384 h 2203704"/>
              <a:gd name="connsiteX2" fmla="*/ 57313 w 1718475"/>
              <a:gd name="connsiteY2" fmla="*/ 64008 h 2203704"/>
              <a:gd name="connsiteX3" fmla="*/ 1681897 w 1718475"/>
              <a:gd name="connsiteY3" fmla="*/ 67056 h 2203704"/>
              <a:gd name="connsiteX4" fmla="*/ 167041 w 1718475"/>
              <a:gd name="connsiteY4" fmla="*/ 115824 h 2203704"/>
              <a:gd name="connsiteX5" fmla="*/ 35977 w 1718475"/>
              <a:gd name="connsiteY5" fmla="*/ 865632 h 2203704"/>
              <a:gd name="connsiteX6" fmla="*/ 1718473 w 1718475"/>
              <a:gd name="connsiteY6" fmla="*/ 963168 h 2203704"/>
              <a:gd name="connsiteX7" fmla="*/ 20737 w 1718475"/>
              <a:gd name="connsiteY7" fmla="*/ 1191768 h 2203704"/>
              <a:gd name="connsiteX8" fmla="*/ 2449 w 1718475"/>
              <a:gd name="connsiteY8" fmla="*/ 1542288 h 2203704"/>
              <a:gd name="connsiteX9" fmla="*/ 5497 w 1718475"/>
              <a:gd name="connsiteY9" fmla="*/ 2203704 h 2203704"/>
              <a:gd name="connsiteX0" fmla="*/ 29881 w 1718475"/>
              <a:gd name="connsiteY0" fmla="*/ 0 h 2203704"/>
              <a:gd name="connsiteX1" fmla="*/ 1499017 w 1718475"/>
              <a:gd name="connsiteY1" fmla="*/ 24384 h 2203704"/>
              <a:gd name="connsiteX2" fmla="*/ 57313 w 1718475"/>
              <a:gd name="connsiteY2" fmla="*/ 64008 h 2203704"/>
              <a:gd name="connsiteX3" fmla="*/ 1681897 w 1718475"/>
              <a:gd name="connsiteY3" fmla="*/ 67056 h 2203704"/>
              <a:gd name="connsiteX4" fmla="*/ 167041 w 1718475"/>
              <a:gd name="connsiteY4" fmla="*/ 115824 h 2203704"/>
              <a:gd name="connsiteX5" fmla="*/ 35977 w 1718475"/>
              <a:gd name="connsiteY5" fmla="*/ 865632 h 2203704"/>
              <a:gd name="connsiteX6" fmla="*/ 1718473 w 1718475"/>
              <a:gd name="connsiteY6" fmla="*/ 963168 h 2203704"/>
              <a:gd name="connsiteX7" fmla="*/ 20737 w 1718475"/>
              <a:gd name="connsiteY7" fmla="*/ 1191768 h 2203704"/>
              <a:gd name="connsiteX8" fmla="*/ 2449 w 1718475"/>
              <a:gd name="connsiteY8" fmla="*/ 1542288 h 2203704"/>
              <a:gd name="connsiteX9" fmla="*/ 5497 w 1718475"/>
              <a:gd name="connsiteY9" fmla="*/ 2203704 h 2203704"/>
              <a:gd name="connsiteX0" fmla="*/ 47591 w 1736185"/>
              <a:gd name="connsiteY0" fmla="*/ 0 h 2203704"/>
              <a:gd name="connsiteX1" fmla="*/ 1516727 w 1736185"/>
              <a:gd name="connsiteY1" fmla="*/ 24384 h 2203704"/>
              <a:gd name="connsiteX2" fmla="*/ 75023 w 1736185"/>
              <a:gd name="connsiteY2" fmla="*/ 64008 h 2203704"/>
              <a:gd name="connsiteX3" fmla="*/ 1699607 w 1736185"/>
              <a:gd name="connsiteY3" fmla="*/ 67056 h 2203704"/>
              <a:gd name="connsiteX4" fmla="*/ 184751 w 1736185"/>
              <a:gd name="connsiteY4" fmla="*/ 115824 h 2203704"/>
              <a:gd name="connsiteX5" fmla="*/ 53687 w 1736185"/>
              <a:gd name="connsiteY5" fmla="*/ 865632 h 2203704"/>
              <a:gd name="connsiteX6" fmla="*/ 1736183 w 1736185"/>
              <a:gd name="connsiteY6" fmla="*/ 963168 h 2203704"/>
              <a:gd name="connsiteX7" fmla="*/ 38447 w 1736185"/>
              <a:gd name="connsiteY7" fmla="*/ 1191768 h 2203704"/>
              <a:gd name="connsiteX8" fmla="*/ 20159 w 1736185"/>
              <a:gd name="connsiteY8" fmla="*/ 1542288 h 2203704"/>
              <a:gd name="connsiteX9" fmla="*/ 23207 w 1736185"/>
              <a:gd name="connsiteY9" fmla="*/ 2203704 h 2203704"/>
              <a:gd name="connsiteX0" fmla="*/ 28299 w 1716893"/>
              <a:gd name="connsiteY0" fmla="*/ 0 h 2203704"/>
              <a:gd name="connsiteX1" fmla="*/ 1497435 w 1716893"/>
              <a:gd name="connsiteY1" fmla="*/ 24384 h 2203704"/>
              <a:gd name="connsiteX2" fmla="*/ 55731 w 1716893"/>
              <a:gd name="connsiteY2" fmla="*/ 64008 h 2203704"/>
              <a:gd name="connsiteX3" fmla="*/ 1680315 w 1716893"/>
              <a:gd name="connsiteY3" fmla="*/ 67056 h 2203704"/>
              <a:gd name="connsiteX4" fmla="*/ 165459 w 1716893"/>
              <a:gd name="connsiteY4" fmla="*/ 115824 h 2203704"/>
              <a:gd name="connsiteX5" fmla="*/ 34395 w 1716893"/>
              <a:gd name="connsiteY5" fmla="*/ 865632 h 2203704"/>
              <a:gd name="connsiteX6" fmla="*/ 1716891 w 1716893"/>
              <a:gd name="connsiteY6" fmla="*/ 963168 h 2203704"/>
              <a:gd name="connsiteX7" fmla="*/ 19155 w 1716893"/>
              <a:gd name="connsiteY7" fmla="*/ 1191768 h 2203704"/>
              <a:gd name="connsiteX8" fmla="*/ 867 w 1716893"/>
              <a:gd name="connsiteY8" fmla="*/ 1542288 h 2203704"/>
              <a:gd name="connsiteX9" fmla="*/ 3915 w 1716893"/>
              <a:gd name="connsiteY9" fmla="*/ 2203704 h 2203704"/>
              <a:gd name="connsiteX0" fmla="*/ 27629 w 1716224"/>
              <a:gd name="connsiteY0" fmla="*/ 0 h 2203704"/>
              <a:gd name="connsiteX1" fmla="*/ 1496765 w 1716224"/>
              <a:gd name="connsiteY1" fmla="*/ 24384 h 2203704"/>
              <a:gd name="connsiteX2" fmla="*/ 55061 w 1716224"/>
              <a:gd name="connsiteY2" fmla="*/ 64008 h 2203704"/>
              <a:gd name="connsiteX3" fmla="*/ 1679645 w 1716224"/>
              <a:gd name="connsiteY3" fmla="*/ 67056 h 2203704"/>
              <a:gd name="connsiteX4" fmla="*/ 164789 w 1716224"/>
              <a:gd name="connsiteY4" fmla="*/ 115824 h 2203704"/>
              <a:gd name="connsiteX5" fmla="*/ 33725 w 1716224"/>
              <a:gd name="connsiteY5" fmla="*/ 865632 h 2203704"/>
              <a:gd name="connsiteX6" fmla="*/ 1716221 w 1716224"/>
              <a:gd name="connsiteY6" fmla="*/ 963168 h 2203704"/>
              <a:gd name="connsiteX7" fmla="*/ 48965 w 1716224"/>
              <a:gd name="connsiteY7" fmla="*/ 1170432 h 2203704"/>
              <a:gd name="connsiteX8" fmla="*/ 197 w 1716224"/>
              <a:gd name="connsiteY8" fmla="*/ 1542288 h 2203704"/>
              <a:gd name="connsiteX9" fmla="*/ 3245 w 1716224"/>
              <a:gd name="connsiteY9" fmla="*/ 2203704 h 2203704"/>
              <a:gd name="connsiteX0" fmla="*/ 27629 w 1716224"/>
              <a:gd name="connsiteY0" fmla="*/ 0 h 2203704"/>
              <a:gd name="connsiteX1" fmla="*/ 1496765 w 1716224"/>
              <a:gd name="connsiteY1" fmla="*/ 24384 h 2203704"/>
              <a:gd name="connsiteX2" fmla="*/ 55061 w 1716224"/>
              <a:gd name="connsiteY2" fmla="*/ 64008 h 2203704"/>
              <a:gd name="connsiteX3" fmla="*/ 1679645 w 1716224"/>
              <a:gd name="connsiteY3" fmla="*/ 67056 h 2203704"/>
              <a:gd name="connsiteX4" fmla="*/ 164789 w 1716224"/>
              <a:gd name="connsiteY4" fmla="*/ 115824 h 2203704"/>
              <a:gd name="connsiteX5" fmla="*/ 33725 w 1716224"/>
              <a:gd name="connsiteY5" fmla="*/ 865632 h 2203704"/>
              <a:gd name="connsiteX6" fmla="*/ 1716221 w 1716224"/>
              <a:gd name="connsiteY6" fmla="*/ 963168 h 2203704"/>
              <a:gd name="connsiteX7" fmla="*/ 48965 w 1716224"/>
              <a:gd name="connsiteY7" fmla="*/ 1170432 h 2203704"/>
              <a:gd name="connsiteX8" fmla="*/ 197 w 1716224"/>
              <a:gd name="connsiteY8" fmla="*/ 1542288 h 2203704"/>
              <a:gd name="connsiteX9" fmla="*/ 3245 w 1716224"/>
              <a:gd name="connsiteY9" fmla="*/ 2203704 h 2203704"/>
              <a:gd name="connsiteX0" fmla="*/ 30089 w 1718684"/>
              <a:gd name="connsiteY0" fmla="*/ 0 h 2203704"/>
              <a:gd name="connsiteX1" fmla="*/ 1499225 w 1718684"/>
              <a:gd name="connsiteY1" fmla="*/ 24384 h 2203704"/>
              <a:gd name="connsiteX2" fmla="*/ 57521 w 1718684"/>
              <a:gd name="connsiteY2" fmla="*/ 64008 h 2203704"/>
              <a:gd name="connsiteX3" fmla="*/ 1682105 w 1718684"/>
              <a:gd name="connsiteY3" fmla="*/ 67056 h 2203704"/>
              <a:gd name="connsiteX4" fmla="*/ 167249 w 1718684"/>
              <a:gd name="connsiteY4" fmla="*/ 115824 h 2203704"/>
              <a:gd name="connsiteX5" fmla="*/ 36185 w 1718684"/>
              <a:gd name="connsiteY5" fmla="*/ 865632 h 2203704"/>
              <a:gd name="connsiteX6" fmla="*/ 1718681 w 1718684"/>
              <a:gd name="connsiteY6" fmla="*/ 963168 h 2203704"/>
              <a:gd name="connsiteX7" fmla="*/ 51425 w 1718684"/>
              <a:gd name="connsiteY7" fmla="*/ 1170432 h 2203704"/>
              <a:gd name="connsiteX8" fmla="*/ 2657 w 1718684"/>
              <a:gd name="connsiteY8" fmla="*/ 1542288 h 2203704"/>
              <a:gd name="connsiteX9" fmla="*/ 5705 w 1718684"/>
              <a:gd name="connsiteY9" fmla="*/ 2203704 h 2203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18684" h="2203704">
                <a:moveTo>
                  <a:pt x="30089" y="0"/>
                </a:moveTo>
                <a:cubicBezTo>
                  <a:pt x="416169" y="64008"/>
                  <a:pt x="1494653" y="13716"/>
                  <a:pt x="1499225" y="24384"/>
                </a:cubicBezTo>
                <a:cubicBezTo>
                  <a:pt x="1503797" y="35052"/>
                  <a:pt x="29698" y="49675"/>
                  <a:pt x="57521" y="64008"/>
                </a:cubicBezTo>
                <a:cubicBezTo>
                  <a:pt x="124577" y="98552"/>
                  <a:pt x="1165088" y="36957"/>
                  <a:pt x="1682105" y="67056"/>
                </a:cubicBezTo>
                <a:cubicBezTo>
                  <a:pt x="1139561" y="91440"/>
                  <a:pt x="347880" y="104649"/>
                  <a:pt x="167249" y="115824"/>
                </a:cubicBezTo>
                <a:cubicBezTo>
                  <a:pt x="-41238" y="128722"/>
                  <a:pt x="-4395" y="787272"/>
                  <a:pt x="36185" y="865632"/>
                </a:cubicBezTo>
                <a:cubicBezTo>
                  <a:pt x="80784" y="951753"/>
                  <a:pt x="1716141" y="912368"/>
                  <a:pt x="1718681" y="963168"/>
                </a:cubicBezTo>
                <a:cubicBezTo>
                  <a:pt x="1721221" y="1013968"/>
                  <a:pt x="377638" y="962785"/>
                  <a:pt x="51425" y="1170432"/>
                </a:cubicBezTo>
                <a:cubicBezTo>
                  <a:pt x="-11567" y="1257808"/>
                  <a:pt x="-233" y="1467153"/>
                  <a:pt x="2657" y="1542288"/>
                </a:cubicBezTo>
                <a:cubicBezTo>
                  <a:pt x="2952" y="1549964"/>
                  <a:pt x="878" y="2198877"/>
                  <a:pt x="5705" y="2203704"/>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21529883-F177-409B-A0A9-161D7CC1FC18}"/>
              </a:ext>
            </a:extLst>
          </p:cNvPr>
          <p:cNvSpPr txBox="1"/>
          <p:nvPr/>
        </p:nvSpPr>
        <p:spPr>
          <a:xfrm>
            <a:off x="550337" y="6342490"/>
            <a:ext cx="285656" cy="400110"/>
          </a:xfrm>
          <a:prstGeom prst="rect">
            <a:avLst/>
          </a:prstGeom>
          <a:noFill/>
        </p:spPr>
        <p:txBody>
          <a:bodyPr wrap="none" rtlCol="0">
            <a:spAutoFit/>
          </a:bodyPr>
          <a:lstStyle/>
          <a:p>
            <a:r>
              <a:rPr lang="en-US" sz="2000" i="1" dirty="0"/>
              <a:t>z</a:t>
            </a:r>
            <a:endParaRPr lang="en-US" i="1" dirty="0"/>
          </a:p>
        </p:txBody>
      </p:sp>
      <p:sp>
        <p:nvSpPr>
          <p:cNvPr id="13" name="TextBox 12">
            <a:extLst>
              <a:ext uri="{FF2B5EF4-FFF2-40B4-BE49-F238E27FC236}">
                <a16:creationId xmlns:a16="http://schemas.microsoft.com/office/drawing/2014/main" id="{8A056266-691D-4DF3-BCF3-23466F2DAE6C}"/>
              </a:ext>
            </a:extLst>
          </p:cNvPr>
          <p:cNvSpPr txBox="1"/>
          <p:nvPr/>
        </p:nvSpPr>
        <p:spPr>
          <a:xfrm>
            <a:off x="2546120" y="4442253"/>
            <a:ext cx="1353828" cy="338554"/>
          </a:xfrm>
          <a:prstGeom prst="rect">
            <a:avLst/>
          </a:prstGeom>
          <a:noFill/>
        </p:spPr>
        <p:txBody>
          <a:bodyPr wrap="square" rtlCol="0">
            <a:spAutoFit/>
          </a:bodyPr>
          <a:lstStyle/>
          <a:p>
            <a:r>
              <a:rPr lang="en-US" sz="1600" dirty="0">
                <a:latin typeface="Arial" panose="020B0604020202020204" pitchFamily="34" charset="0"/>
                <a:ea typeface="Tahoma" panose="020B0604030504040204" pitchFamily="34" charset="0"/>
                <a:cs typeface="Arial" panose="020B0604020202020204" pitchFamily="34" charset="0"/>
              </a:rPr>
              <a:t>Amplitude</a:t>
            </a:r>
          </a:p>
        </p:txBody>
      </p:sp>
      <p:sp>
        <p:nvSpPr>
          <p:cNvPr id="14" name="Arrow: Down 13">
            <a:extLst>
              <a:ext uri="{FF2B5EF4-FFF2-40B4-BE49-F238E27FC236}">
                <a16:creationId xmlns:a16="http://schemas.microsoft.com/office/drawing/2014/main" id="{6B69994B-D4FB-4A77-A3F8-D6A386E6754E}"/>
              </a:ext>
            </a:extLst>
          </p:cNvPr>
          <p:cNvSpPr/>
          <p:nvPr/>
        </p:nvSpPr>
        <p:spPr>
          <a:xfrm rot="16200000">
            <a:off x="3809410" y="3755683"/>
            <a:ext cx="495061" cy="878079"/>
          </a:xfrm>
          <a:prstGeom prst="downArrow">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rrow: Down 14">
            <a:extLst>
              <a:ext uri="{FF2B5EF4-FFF2-40B4-BE49-F238E27FC236}">
                <a16:creationId xmlns:a16="http://schemas.microsoft.com/office/drawing/2014/main" id="{72A36DFC-4783-48BC-98CF-E2F19C61ECCF}"/>
              </a:ext>
            </a:extLst>
          </p:cNvPr>
          <p:cNvSpPr/>
          <p:nvPr/>
        </p:nvSpPr>
        <p:spPr>
          <a:xfrm rot="16200000">
            <a:off x="7996669" y="597390"/>
            <a:ext cx="495060" cy="1087200"/>
          </a:xfrm>
          <a:prstGeom prst="downArrow">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521FA8C7-FCAF-41F6-B77B-55F1C9741B68}"/>
              </a:ext>
            </a:extLst>
          </p:cNvPr>
          <p:cNvSpPr txBox="1"/>
          <p:nvPr/>
        </p:nvSpPr>
        <p:spPr>
          <a:xfrm>
            <a:off x="542762" y="4740303"/>
            <a:ext cx="670560" cy="369332"/>
          </a:xfrm>
          <a:prstGeom prst="rect">
            <a:avLst/>
          </a:prstGeom>
          <a:noFill/>
        </p:spPr>
        <p:txBody>
          <a:bodyPr wrap="square" rtlCol="0">
            <a:spAutoFit/>
          </a:bodyPr>
          <a:lstStyle/>
          <a:p>
            <a:r>
              <a:rPr lang="en-US" dirty="0">
                <a:latin typeface="Tahoma" panose="020B0604030504040204" pitchFamily="34" charset="0"/>
                <a:ea typeface="Tahoma" panose="020B0604030504040204" pitchFamily="34" charset="0"/>
                <a:cs typeface="Tahoma" panose="020B0604030504040204" pitchFamily="34" charset="0"/>
              </a:rPr>
              <a:t>0</a:t>
            </a:r>
          </a:p>
        </p:txBody>
      </p:sp>
      <p:sp>
        <p:nvSpPr>
          <p:cNvPr id="19" name="Left Brace 18">
            <a:extLst>
              <a:ext uri="{FF2B5EF4-FFF2-40B4-BE49-F238E27FC236}">
                <a16:creationId xmlns:a16="http://schemas.microsoft.com/office/drawing/2014/main" id="{3EA1B652-D2B4-45AF-BC77-2E40F96DB3C5}"/>
              </a:ext>
            </a:extLst>
          </p:cNvPr>
          <p:cNvSpPr/>
          <p:nvPr/>
        </p:nvSpPr>
        <p:spPr>
          <a:xfrm rot="5400000">
            <a:off x="7012500" y="2127945"/>
            <a:ext cx="113692" cy="4965869"/>
          </a:xfrm>
          <a:prstGeom prst="leftBrace">
            <a:avLst>
              <a:gd name="adj1" fmla="val 50677"/>
              <a:gd name="adj2" fmla="val 23970"/>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0" name="TextBox 19">
            <a:extLst>
              <a:ext uri="{FF2B5EF4-FFF2-40B4-BE49-F238E27FC236}">
                <a16:creationId xmlns:a16="http://schemas.microsoft.com/office/drawing/2014/main" id="{482E182A-F7AB-4924-A536-7FAC1A5124D4}"/>
              </a:ext>
            </a:extLst>
          </p:cNvPr>
          <p:cNvSpPr txBox="1"/>
          <p:nvPr/>
        </p:nvSpPr>
        <p:spPr>
          <a:xfrm>
            <a:off x="7700599" y="4119258"/>
            <a:ext cx="1544012"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One Rotation</a:t>
            </a:r>
          </a:p>
        </p:txBody>
      </p:sp>
      <p:pic>
        <p:nvPicPr>
          <p:cNvPr id="27" name="Picture 26">
            <a:extLst>
              <a:ext uri="{FF2B5EF4-FFF2-40B4-BE49-F238E27FC236}">
                <a16:creationId xmlns:a16="http://schemas.microsoft.com/office/drawing/2014/main" id="{BBBF74DA-FBA0-43F1-8530-39BF3838D547}"/>
              </a:ext>
            </a:extLst>
          </p:cNvPr>
          <p:cNvPicPr>
            <a:picLocks noChangeAspect="1"/>
          </p:cNvPicPr>
          <p:nvPr/>
        </p:nvPicPr>
        <p:blipFill rotWithShape="1">
          <a:blip r:embed="rId3"/>
          <a:srcRect l="1204" r="13719" b="4542"/>
          <a:stretch/>
        </p:blipFill>
        <p:spPr>
          <a:xfrm>
            <a:off x="276297" y="1547079"/>
            <a:ext cx="3375686" cy="1252906"/>
          </a:xfrm>
          <a:prstGeom prst="rect">
            <a:avLst/>
          </a:prstGeom>
        </p:spPr>
      </p:pic>
      <p:sp>
        <p:nvSpPr>
          <p:cNvPr id="29" name="Arrow: Down 28">
            <a:extLst>
              <a:ext uri="{FF2B5EF4-FFF2-40B4-BE49-F238E27FC236}">
                <a16:creationId xmlns:a16="http://schemas.microsoft.com/office/drawing/2014/main" id="{95E53679-C003-4317-B909-697E7A728BE2}"/>
              </a:ext>
            </a:extLst>
          </p:cNvPr>
          <p:cNvSpPr/>
          <p:nvPr/>
        </p:nvSpPr>
        <p:spPr>
          <a:xfrm rot="10800000">
            <a:off x="5831820" y="3241341"/>
            <a:ext cx="441960" cy="668573"/>
          </a:xfrm>
          <a:prstGeom prst="downArrow">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A6FE0AFC-F9D9-461A-BB63-5B5173C10112}"/>
              </a:ext>
            </a:extLst>
          </p:cNvPr>
          <p:cNvSpPr txBox="1"/>
          <p:nvPr/>
        </p:nvSpPr>
        <p:spPr>
          <a:xfrm>
            <a:off x="4619745" y="935515"/>
            <a:ext cx="2949697" cy="461665"/>
          </a:xfrm>
          <a:prstGeom prst="rect">
            <a:avLst/>
          </a:prstGeom>
          <a:solidFill>
            <a:schemeClr val="accent1">
              <a:lumMod val="60000"/>
              <a:lumOff val="40000"/>
            </a:schemeClr>
          </a:solidFill>
        </p:spPr>
        <p:txBody>
          <a:bodyPr wrap="square" rtlCol="0">
            <a:spAutoFit/>
          </a:bodyPr>
          <a:lstStyle/>
          <a:p>
            <a:pPr algn="ctr"/>
            <a:r>
              <a:rPr lang="en-US" sz="2400" dirty="0">
                <a:latin typeface="Arial" panose="020B0604020202020204" pitchFamily="34" charset="0"/>
                <a:cs typeface="Arial" panose="020B0604020202020204" pitchFamily="34" charset="0"/>
              </a:rPr>
              <a:t>aOCT Polar Image</a:t>
            </a:r>
          </a:p>
        </p:txBody>
      </p:sp>
      <p:sp>
        <p:nvSpPr>
          <p:cNvPr id="33" name="Title 1">
            <a:extLst>
              <a:ext uri="{FF2B5EF4-FFF2-40B4-BE49-F238E27FC236}">
                <a16:creationId xmlns:a16="http://schemas.microsoft.com/office/drawing/2014/main" id="{086DB37A-B9B3-4533-9ECA-EF0CBFDB6D61}"/>
              </a:ext>
            </a:extLst>
          </p:cNvPr>
          <p:cNvSpPr>
            <a:spLocks noGrp="1"/>
          </p:cNvSpPr>
          <p:nvPr>
            <p:ph type="title"/>
          </p:nvPr>
        </p:nvSpPr>
        <p:spPr>
          <a:xfrm>
            <a:off x="0" y="9978"/>
            <a:ext cx="8450036" cy="724923"/>
          </a:xfrm>
        </p:spPr>
        <p:txBody>
          <a:bodyPr>
            <a:noAutofit/>
          </a:bodyPr>
          <a:lstStyle/>
          <a:p>
            <a:pPr>
              <a:lnSpc>
                <a:spcPct val="150000"/>
              </a:lnSpc>
              <a:spcBef>
                <a:spcPts val="600"/>
              </a:spcBef>
              <a:spcAft>
                <a:spcPts val="600"/>
              </a:spcAft>
            </a:pPr>
            <a:r>
              <a:rPr lang="en-US" dirty="0"/>
              <a:t>aOCT image acquisition</a:t>
            </a:r>
          </a:p>
        </p:txBody>
      </p:sp>
      <p:pic>
        <p:nvPicPr>
          <p:cNvPr id="34" name="Picture 33">
            <a:extLst>
              <a:ext uri="{FF2B5EF4-FFF2-40B4-BE49-F238E27FC236}">
                <a16:creationId xmlns:a16="http://schemas.microsoft.com/office/drawing/2014/main" id="{9A5B91E1-F8DB-44DE-AB17-DFE61AB4CE89}"/>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786" t="4780" r="5737" b="37644"/>
          <a:stretch/>
        </p:blipFill>
        <p:spPr>
          <a:xfrm>
            <a:off x="4499742" y="4771873"/>
            <a:ext cx="5155457" cy="1902536"/>
          </a:xfrm>
          <a:prstGeom prst="rect">
            <a:avLst/>
          </a:prstGeom>
        </p:spPr>
      </p:pic>
      <p:sp>
        <p:nvSpPr>
          <p:cNvPr id="35" name="Content Placeholder 2">
            <a:extLst>
              <a:ext uri="{FF2B5EF4-FFF2-40B4-BE49-F238E27FC236}">
                <a16:creationId xmlns:a16="http://schemas.microsoft.com/office/drawing/2014/main" id="{613986C5-7F1E-4ED4-A621-B4983FD9F11E}"/>
              </a:ext>
            </a:extLst>
          </p:cNvPr>
          <p:cNvSpPr txBox="1">
            <a:spLocks/>
          </p:cNvSpPr>
          <p:nvPr/>
        </p:nvSpPr>
        <p:spPr>
          <a:xfrm>
            <a:off x="276298" y="3970413"/>
            <a:ext cx="3231978" cy="433862"/>
          </a:xfrm>
          <a:prstGeom prst="rect">
            <a:avLst/>
          </a:prstGeom>
          <a:solidFill>
            <a:schemeClr val="accent1">
              <a:lumMod val="60000"/>
              <a:lumOff val="4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0"/>
              </a:spcBef>
              <a:buNone/>
            </a:pPr>
            <a:r>
              <a:rPr lang="en-US" sz="2400" dirty="0">
                <a:latin typeface="Arial" panose="020B0604020202020204" pitchFamily="34" charset="0"/>
                <a:cs typeface="Arial" panose="020B0604020202020204" pitchFamily="34" charset="0"/>
              </a:rPr>
              <a:t>A-line</a:t>
            </a:r>
          </a:p>
        </p:txBody>
      </p:sp>
      <p:sp>
        <p:nvSpPr>
          <p:cNvPr id="36" name="Content Placeholder 2">
            <a:extLst>
              <a:ext uri="{FF2B5EF4-FFF2-40B4-BE49-F238E27FC236}">
                <a16:creationId xmlns:a16="http://schemas.microsoft.com/office/drawing/2014/main" id="{4949661D-EB25-4A0C-9895-BB318D91637A}"/>
              </a:ext>
            </a:extLst>
          </p:cNvPr>
          <p:cNvSpPr txBox="1">
            <a:spLocks/>
          </p:cNvSpPr>
          <p:nvPr/>
        </p:nvSpPr>
        <p:spPr>
          <a:xfrm>
            <a:off x="4601459" y="3983685"/>
            <a:ext cx="2949697" cy="461666"/>
          </a:xfrm>
          <a:prstGeom prst="rect">
            <a:avLst/>
          </a:prstGeom>
          <a:solidFill>
            <a:schemeClr val="accent1">
              <a:lumMod val="60000"/>
              <a:lumOff val="4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5000"/>
              </a:lnSpc>
              <a:spcBef>
                <a:spcPts val="0"/>
              </a:spcBef>
              <a:buNone/>
            </a:pPr>
            <a:r>
              <a:rPr lang="en-US" sz="2400" dirty="0">
                <a:latin typeface="Arial" panose="020B0604020202020204" pitchFamily="34" charset="0"/>
                <a:cs typeface="Arial" panose="020B0604020202020204" pitchFamily="34" charset="0"/>
              </a:rPr>
              <a:t>M-Mode</a:t>
            </a:r>
          </a:p>
        </p:txBody>
      </p:sp>
      <p:sp>
        <p:nvSpPr>
          <p:cNvPr id="38" name="TextBox 37">
            <a:extLst>
              <a:ext uri="{FF2B5EF4-FFF2-40B4-BE49-F238E27FC236}">
                <a16:creationId xmlns:a16="http://schemas.microsoft.com/office/drawing/2014/main" id="{D5EE5B25-A488-49E5-8410-11852CB4C036}"/>
              </a:ext>
            </a:extLst>
          </p:cNvPr>
          <p:cNvSpPr txBox="1"/>
          <p:nvPr/>
        </p:nvSpPr>
        <p:spPr>
          <a:xfrm>
            <a:off x="7580185" y="1360575"/>
            <a:ext cx="1739701" cy="646331"/>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Segmentation &amp; resampl</a:t>
            </a:r>
            <a:r>
              <a:rPr lang="en-US" altLang="zh-CN" dirty="0">
                <a:latin typeface="Arial" panose="020B0604020202020204" pitchFamily="34" charset="0"/>
                <a:cs typeface="Arial" panose="020B0604020202020204" pitchFamily="34" charset="0"/>
              </a:rPr>
              <a:t>ing</a:t>
            </a:r>
            <a:endParaRPr lang="en-US" dirty="0">
              <a:latin typeface="Arial" panose="020B0604020202020204" pitchFamily="34" charset="0"/>
              <a:cs typeface="Arial" panose="020B0604020202020204" pitchFamily="34" charset="0"/>
            </a:endParaRPr>
          </a:p>
        </p:txBody>
      </p:sp>
      <p:sp>
        <p:nvSpPr>
          <p:cNvPr id="39" name="TextBox 38">
            <a:extLst>
              <a:ext uri="{FF2B5EF4-FFF2-40B4-BE49-F238E27FC236}">
                <a16:creationId xmlns:a16="http://schemas.microsoft.com/office/drawing/2014/main" id="{61EBFEA2-FDB3-4565-ACEB-52BD9415581F}"/>
              </a:ext>
            </a:extLst>
          </p:cNvPr>
          <p:cNvSpPr txBox="1"/>
          <p:nvPr/>
        </p:nvSpPr>
        <p:spPr>
          <a:xfrm>
            <a:off x="8982702" y="910157"/>
            <a:ext cx="2861297" cy="461665"/>
          </a:xfrm>
          <a:prstGeom prst="rect">
            <a:avLst/>
          </a:prstGeom>
          <a:solidFill>
            <a:schemeClr val="accent1">
              <a:lumMod val="60000"/>
              <a:lumOff val="40000"/>
            </a:schemeClr>
          </a:solidFill>
        </p:spPr>
        <p:txBody>
          <a:bodyPr wrap="square" rtlCol="0">
            <a:spAutoFit/>
          </a:bodyPr>
          <a:lstStyle/>
          <a:p>
            <a:r>
              <a:rPr lang="en-US" sz="2400" dirty="0">
                <a:latin typeface="Arial" panose="020B0604020202020204" pitchFamily="34" charset="0"/>
                <a:cs typeface="Arial" panose="020B0604020202020204" pitchFamily="34" charset="0"/>
              </a:rPr>
              <a:t>3D reconstruction</a:t>
            </a:r>
          </a:p>
        </p:txBody>
      </p:sp>
      <p:pic>
        <p:nvPicPr>
          <p:cNvPr id="42" name="Picture 41">
            <a:extLst>
              <a:ext uri="{FF2B5EF4-FFF2-40B4-BE49-F238E27FC236}">
                <a16:creationId xmlns:a16="http://schemas.microsoft.com/office/drawing/2014/main" id="{262058F8-684F-47C3-BA83-EA09A4ADA655}"/>
              </a:ext>
            </a:extLst>
          </p:cNvPr>
          <p:cNvPicPr>
            <a:picLocks noChangeAspect="1"/>
          </p:cNvPicPr>
          <p:nvPr/>
        </p:nvPicPr>
        <p:blipFill rotWithShape="1">
          <a:blip r:embed="rId5"/>
          <a:srcRect t="1316"/>
          <a:stretch/>
        </p:blipFill>
        <p:spPr>
          <a:xfrm>
            <a:off x="10127481" y="1488893"/>
            <a:ext cx="1672231" cy="4422312"/>
          </a:xfrm>
          <a:prstGeom prst="rect">
            <a:avLst/>
          </a:prstGeom>
        </p:spPr>
      </p:pic>
    </p:spTree>
    <p:extLst>
      <p:ext uri="{BB962C8B-B14F-4D97-AF65-F5344CB8AC3E}">
        <p14:creationId xmlns:p14="http://schemas.microsoft.com/office/powerpoint/2010/main" val="19729131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D6548B-F8E9-4C38-9F58-AD3C6521E017}"/>
              </a:ext>
            </a:extLst>
          </p:cNvPr>
          <p:cNvSpPr>
            <a:spLocks noGrp="1"/>
          </p:cNvSpPr>
          <p:nvPr>
            <p:ph type="title"/>
          </p:nvPr>
        </p:nvSpPr>
        <p:spPr>
          <a:xfrm>
            <a:off x="0" y="0"/>
            <a:ext cx="8379941" cy="870551"/>
          </a:xfrm>
        </p:spPr>
        <p:txBody>
          <a:bodyPr/>
          <a:lstStyle/>
          <a:p>
            <a:r>
              <a:rPr lang="en-US" dirty="0"/>
              <a:t>Morphology from other group</a:t>
            </a:r>
          </a:p>
        </p:txBody>
      </p:sp>
      <p:sp>
        <p:nvSpPr>
          <p:cNvPr id="3" name="Content Placeholder 2">
            <a:extLst>
              <a:ext uri="{FF2B5EF4-FFF2-40B4-BE49-F238E27FC236}">
                <a16:creationId xmlns:a16="http://schemas.microsoft.com/office/drawing/2014/main" id="{7A0C9FF8-9453-4B00-A827-6F6DE8F37E5A}"/>
              </a:ext>
            </a:extLst>
          </p:cNvPr>
          <p:cNvSpPr>
            <a:spLocks noGrp="1"/>
          </p:cNvSpPr>
          <p:nvPr>
            <p:ph idx="1"/>
          </p:nvPr>
        </p:nvSpPr>
        <p:spPr>
          <a:xfrm>
            <a:off x="6820244" y="779788"/>
            <a:ext cx="5325743" cy="3249826"/>
          </a:xfrm>
        </p:spPr>
        <p:txBody>
          <a:bodyPr>
            <a:normAutofit/>
          </a:bodyPr>
          <a:lstStyle/>
          <a:p>
            <a:pPr>
              <a:lnSpc>
                <a:spcPct val="100000"/>
              </a:lnSpc>
              <a:spcBef>
                <a:spcPts val="0"/>
              </a:spcBef>
            </a:pPr>
            <a:r>
              <a:rPr lang="en-US" sz="1800" dirty="0">
                <a:latin typeface="Arial" panose="020B0604020202020204" pitchFamily="34" charset="0"/>
                <a:cs typeface="Arial" panose="020B0604020202020204" pitchFamily="34" charset="0"/>
              </a:rPr>
              <a:t>OCT and histology images of porcine airway. </a:t>
            </a:r>
          </a:p>
          <a:p>
            <a:pPr marL="0" indent="0">
              <a:lnSpc>
                <a:spcPct val="100000"/>
              </a:lnSpc>
              <a:spcBef>
                <a:spcPts val="0"/>
              </a:spcBef>
              <a:buNone/>
            </a:pPr>
            <a:r>
              <a:rPr lang="en-US" sz="1800" dirty="0">
                <a:latin typeface="Arial" panose="020B0604020202020204" pitchFamily="34" charset="0"/>
                <a:cs typeface="Arial" panose="020B0604020202020204" pitchFamily="34" charset="0"/>
              </a:rPr>
              <a:t>    A, D) Fresh OCT images, </a:t>
            </a:r>
          </a:p>
          <a:p>
            <a:pPr marL="0" indent="0">
              <a:lnSpc>
                <a:spcPct val="100000"/>
              </a:lnSpc>
              <a:spcBef>
                <a:spcPts val="0"/>
              </a:spcBef>
              <a:buNone/>
            </a:pPr>
            <a:r>
              <a:rPr lang="en-US" sz="1800" dirty="0">
                <a:latin typeface="Arial" panose="020B0604020202020204" pitchFamily="34" charset="0"/>
                <a:cs typeface="Arial" panose="020B0604020202020204" pitchFamily="34" charset="0"/>
              </a:rPr>
              <a:t>    B, E) H&amp;E and </a:t>
            </a:r>
            <a:r>
              <a:rPr lang="en-US" sz="1800" dirty="0" err="1">
                <a:latin typeface="Arial" panose="020B0604020202020204" pitchFamily="34" charset="0"/>
                <a:cs typeface="Arial" panose="020B0604020202020204" pitchFamily="34" charset="0"/>
              </a:rPr>
              <a:t>Movat’s</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pentachrome</a:t>
            </a:r>
            <a:r>
              <a:rPr lang="en-US" sz="1800" dirty="0">
                <a:latin typeface="Arial" panose="020B0604020202020204" pitchFamily="34" charset="0"/>
                <a:cs typeface="Arial" panose="020B0604020202020204" pitchFamily="34" charset="0"/>
              </a:rPr>
              <a:t> </a:t>
            </a:r>
          </a:p>
          <a:p>
            <a:pPr marL="0" indent="0">
              <a:lnSpc>
                <a:spcPct val="100000"/>
              </a:lnSpc>
              <a:spcBef>
                <a:spcPts val="0"/>
              </a:spcBef>
              <a:buNone/>
            </a:pPr>
            <a:r>
              <a:rPr lang="en-US" sz="1800" dirty="0">
                <a:latin typeface="Arial" panose="020B0604020202020204" pitchFamily="34" charset="0"/>
                <a:cs typeface="Arial" panose="020B0604020202020204" pitchFamily="34" charset="0"/>
              </a:rPr>
              <a:t>             photomicrographs respectively, </a:t>
            </a:r>
          </a:p>
          <a:p>
            <a:pPr marL="0" indent="0">
              <a:lnSpc>
                <a:spcPct val="100000"/>
              </a:lnSpc>
              <a:spcBef>
                <a:spcPts val="0"/>
              </a:spcBef>
              <a:buNone/>
            </a:pPr>
            <a:r>
              <a:rPr lang="en-US" sz="1800" dirty="0">
                <a:latin typeface="Arial" panose="020B0604020202020204" pitchFamily="34" charset="0"/>
                <a:cs typeface="Arial" panose="020B0604020202020204" pitchFamily="34" charset="0"/>
              </a:rPr>
              <a:t>    C, F) Post-formalin fixed OCT images. </a:t>
            </a:r>
          </a:p>
          <a:p>
            <a:pPr marL="0" indent="0">
              <a:lnSpc>
                <a:spcPct val="100000"/>
              </a:lnSpc>
              <a:spcBef>
                <a:spcPts val="0"/>
              </a:spcBef>
              <a:buNone/>
            </a:pPr>
            <a:r>
              <a:rPr lang="en-US" sz="1800" dirty="0">
                <a:latin typeface="Arial" panose="020B0604020202020204" pitchFamily="34" charset="0"/>
                <a:cs typeface="Arial" panose="020B0604020202020204" pitchFamily="34" charset="0"/>
              </a:rPr>
              <a:t>    E = epithelium, LP = lamina propria, </a:t>
            </a:r>
          </a:p>
          <a:p>
            <a:pPr marL="0" indent="0">
              <a:lnSpc>
                <a:spcPct val="100000"/>
              </a:lnSpc>
              <a:spcBef>
                <a:spcPts val="0"/>
              </a:spcBef>
              <a:buNone/>
            </a:pPr>
            <a:r>
              <a:rPr lang="en-US" sz="1800" dirty="0">
                <a:latin typeface="Arial" panose="020B0604020202020204" pitchFamily="34" charset="0"/>
                <a:cs typeface="Arial" panose="020B0604020202020204" pitchFamily="34" charset="0"/>
              </a:rPr>
              <a:t>    SM = smooth muscle, C = cartilage. </a:t>
            </a:r>
          </a:p>
          <a:p>
            <a:pPr marL="0" indent="0">
              <a:lnSpc>
                <a:spcPct val="100000"/>
              </a:lnSpc>
              <a:spcBef>
                <a:spcPts val="0"/>
              </a:spcBef>
              <a:buNone/>
            </a:pPr>
            <a:endParaRPr lang="en-US" sz="900" dirty="0">
              <a:latin typeface="Arial" panose="020B0604020202020204" pitchFamily="34" charset="0"/>
              <a:cs typeface="Arial" panose="020B0604020202020204" pitchFamily="34" charset="0"/>
            </a:endParaRPr>
          </a:p>
          <a:p>
            <a:pPr>
              <a:lnSpc>
                <a:spcPct val="100000"/>
              </a:lnSpc>
              <a:spcBef>
                <a:spcPts val="0"/>
              </a:spcBef>
            </a:pPr>
            <a:r>
              <a:rPr lang="en-US" sz="1800" dirty="0">
                <a:latin typeface="Arial" panose="020B0604020202020204" pitchFamily="34" charset="0"/>
                <a:cs typeface="Arial" panose="020B0604020202020204" pitchFamily="34" charset="0"/>
              </a:rPr>
              <a:t>Lee et al, </a:t>
            </a:r>
            <a:r>
              <a:rPr lang="en-US" sz="1800" dirty="0" err="1">
                <a:latin typeface="Arial" panose="020B0604020202020204" pitchFamily="34" charset="0"/>
                <a:cs typeface="Arial" panose="020B0604020202020204" pitchFamily="34" charset="0"/>
              </a:rPr>
              <a:t>PLoS</a:t>
            </a:r>
            <a:r>
              <a:rPr lang="en-US" sz="1800" dirty="0">
                <a:latin typeface="Arial" panose="020B0604020202020204" pitchFamily="34" charset="0"/>
                <a:cs typeface="Arial" panose="020B0604020202020204" pitchFamily="34" charset="0"/>
              </a:rPr>
              <a:t> ONE 9(6): (2014)</a:t>
            </a:r>
          </a:p>
        </p:txBody>
      </p:sp>
      <p:sp>
        <p:nvSpPr>
          <p:cNvPr id="5" name="TextBox 4">
            <a:extLst>
              <a:ext uri="{FF2B5EF4-FFF2-40B4-BE49-F238E27FC236}">
                <a16:creationId xmlns:a16="http://schemas.microsoft.com/office/drawing/2014/main" id="{698FE0F6-86DA-43B5-B20D-AFBFB199C8D8}"/>
              </a:ext>
            </a:extLst>
          </p:cNvPr>
          <p:cNvSpPr txBox="1"/>
          <p:nvPr/>
        </p:nvSpPr>
        <p:spPr>
          <a:xfrm>
            <a:off x="6941030" y="3540209"/>
            <a:ext cx="5084173" cy="2554545"/>
          </a:xfrm>
          <a:prstGeom prst="rect">
            <a:avLst/>
          </a:prstGeom>
          <a:noFill/>
          <a:ln w="19050">
            <a:solidFill>
              <a:schemeClr val="accent1"/>
            </a:solidFill>
          </a:ln>
        </p:spPr>
        <p:txBody>
          <a:bodyPr wrap="square" rtlCol="0">
            <a:spAutoFit/>
          </a:bodyPr>
          <a:lstStyle/>
          <a:p>
            <a:r>
              <a:rPr lang="en-US" sz="2000" dirty="0">
                <a:latin typeface="Arial" panose="020B0604020202020204" pitchFamily="34" charset="0"/>
                <a:cs typeface="Arial" panose="020B0604020202020204" pitchFamily="34" charset="0"/>
              </a:rPr>
              <a:t>OCT morphology for pig airway has been validated, but at limited imaging range (secondary or tertiary bronchi, airway size ~2-3mm) </a:t>
            </a:r>
          </a:p>
          <a:p>
            <a:endParaRPr lang="en-US" sz="2000" dirty="0">
              <a:latin typeface="Arial" panose="020B0604020202020204" pitchFamily="34" charset="0"/>
              <a:cs typeface="Arial" panose="020B0604020202020204" pitchFamily="34" charset="0"/>
            </a:endParaRPr>
          </a:p>
          <a:p>
            <a:r>
              <a:rPr lang="en-US" sz="2000" dirty="0">
                <a:latin typeface="Arial" panose="020B0604020202020204" pitchFamily="34" charset="0"/>
                <a:cs typeface="Arial" panose="020B0604020202020204" pitchFamily="34" charset="0"/>
              </a:rPr>
              <a:t>Our aOCT imaging allows morphology at a larger imaging range under dynamic pressure.</a:t>
            </a:r>
          </a:p>
        </p:txBody>
      </p:sp>
      <p:pic>
        <p:nvPicPr>
          <p:cNvPr id="6" name="Picture 5">
            <a:extLst>
              <a:ext uri="{FF2B5EF4-FFF2-40B4-BE49-F238E27FC236}">
                <a16:creationId xmlns:a16="http://schemas.microsoft.com/office/drawing/2014/main" id="{DD79D4E3-4BCC-443D-B9A6-606375F11850}"/>
              </a:ext>
            </a:extLst>
          </p:cNvPr>
          <p:cNvPicPr>
            <a:picLocks noChangeAspect="1"/>
          </p:cNvPicPr>
          <p:nvPr/>
        </p:nvPicPr>
        <p:blipFill>
          <a:blip r:embed="rId2"/>
          <a:stretch>
            <a:fillRect/>
          </a:stretch>
        </p:blipFill>
        <p:spPr>
          <a:xfrm>
            <a:off x="212757" y="822783"/>
            <a:ext cx="6515516" cy="5046675"/>
          </a:xfrm>
          <a:prstGeom prst="rect">
            <a:avLst/>
          </a:prstGeom>
        </p:spPr>
      </p:pic>
    </p:spTree>
    <p:extLst>
      <p:ext uri="{BB962C8B-B14F-4D97-AF65-F5344CB8AC3E}">
        <p14:creationId xmlns:p14="http://schemas.microsoft.com/office/powerpoint/2010/main" val="3505870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 name="Picture 80">
            <a:extLst>
              <a:ext uri="{FF2B5EF4-FFF2-40B4-BE49-F238E27FC236}">
                <a16:creationId xmlns:a16="http://schemas.microsoft.com/office/drawing/2014/main" id="{0ECBAAE2-CB6A-4F7D-812F-3690E888C8FD}"/>
              </a:ext>
            </a:extLst>
          </p:cNvPr>
          <p:cNvPicPr>
            <a:picLocks noChangeAspect="1"/>
          </p:cNvPicPr>
          <p:nvPr/>
        </p:nvPicPr>
        <p:blipFill>
          <a:blip r:embed="rId3"/>
          <a:stretch>
            <a:fillRect/>
          </a:stretch>
        </p:blipFill>
        <p:spPr>
          <a:xfrm>
            <a:off x="3508187" y="3639604"/>
            <a:ext cx="2510648" cy="964089"/>
          </a:xfrm>
          <a:prstGeom prst="rect">
            <a:avLst/>
          </a:prstGeom>
        </p:spPr>
      </p:pic>
      <p:pic>
        <p:nvPicPr>
          <p:cNvPr id="34" name="Picture 33">
            <a:extLst>
              <a:ext uri="{FF2B5EF4-FFF2-40B4-BE49-F238E27FC236}">
                <a16:creationId xmlns:a16="http://schemas.microsoft.com/office/drawing/2014/main" id="{72356414-EC13-4E6E-A950-7C97171147BC}"/>
              </a:ext>
            </a:extLst>
          </p:cNvPr>
          <p:cNvPicPr>
            <a:picLocks noChangeAspect="1"/>
          </p:cNvPicPr>
          <p:nvPr/>
        </p:nvPicPr>
        <p:blipFill>
          <a:blip r:embed="rId4"/>
          <a:stretch>
            <a:fillRect/>
          </a:stretch>
        </p:blipFill>
        <p:spPr>
          <a:xfrm rot="18905488">
            <a:off x="7865588" y="3448540"/>
            <a:ext cx="2950299" cy="3012787"/>
          </a:xfrm>
          <a:prstGeom prst="rect">
            <a:avLst/>
          </a:prstGeom>
        </p:spPr>
      </p:pic>
      <p:sp>
        <p:nvSpPr>
          <p:cNvPr id="28" name="Rectangle 27">
            <a:extLst>
              <a:ext uri="{FF2B5EF4-FFF2-40B4-BE49-F238E27FC236}">
                <a16:creationId xmlns:a16="http://schemas.microsoft.com/office/drawing/2014/main" id="{3B7D276C-2245-4BE9-8D60-257905A60DB1}"/>
              </a:ext>
            </a:extLst>
          </p:cNvPr>
          <p:cNvSpPr/>
          <p:nvPr/>
        </p:nvSpPr>
        <p:spPr>
          <a:xfrm>
            <a:off x="10240134" y="6367544"/>
            <a:ext cx="612648" cy="40171"/>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4359059-ABEE-4388-9C09-AA62CAE66C8E}"/>
              </a:ext>
            </a:extLst>
          </p:cNvPr>
          <p:cNvSpPr>
            <a:spLocks noGrp="1"/>
          </p:cNvSpPr>
          <p:nvPr>
            <p:ph type="title"/>
          </p:nvPr>
        </p:nvSpPr>
        <p:spPr>
          <a:xfrm>
            <a:off x="4119" y="13421"/>
            <a:ext cx="10515600" cy="722270"/>
          </a:xfrm>
        </p:spPr>
        <p:txBody>
          <a:bodyPr/>
          <a:lstStyle/>
          <a:p>
            <a:r>
              <a:rPr lang="en-US" dirty="0"/>
              <a:t>Morphology—Porcine </a:t>
            </a:r>
            <a:r>
              <a:rPr lang="en-US" u="sng" dirty="0"/>
              <a:t>Main Bronchus</a:t>
            </a:r>
          </a:p>
        </p:txBody>
      </p:sp>
      <p:cxnSp>
        <p:nvCxnSpPr>
          <p:cNvPr id="8" name="Straight Arrow Connector 7">
            <a:extLst>
              <a:ext uri="{FF2B5EF4-FFF2-40B4-BE49-F238E27FC236}">
                <a16:creationId xmlns:a16="http://schemas.microsoft.com/office/drawing/2014/main" id="{06C779D6-D8F0-4AE7-B1BF-0EB7A26662A6}"/>
              </a:ext>
            </a:extLst>
          </p:cNvPr>
          <p:cNvCxnSpPr>
            <a:cxnSpLocks/>
          </p:cNvCxnSpPr>
          <p:nvPr/>
        </p:nvCxnSpPr>
        <p:spPr>
          <a:xfrm>
            <a:off x="8760937" y="4238135"/>
            <a:ext cx="488719" cy="295422"/>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D9C66931-1FBC-43FA-A759-7D1F0219EFEE}"/>
              </a:ext>
            </a:extLst>
          </p:cNvPr>
          <p:cNvCxnSpPr>
            <a:cxnSpLocks/>
          </p:cNvCxnSpPr>
          <p:nvPr/>
        </p:nvCxnSpPr>
        <p:spPr>
          <a:xfrm>
            <a:off x="8760937" y="4238135"/>
            <a:ext cx="142647" cy="884251"/>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F27E9E60-B098-4A7F-89F5-23AB7C847268}"/>
              </a:ext>
            </a:extLst>
          </p:cNvPr>
          <p:cNvSpPr txBox="1"/>
          <p:nvPr/>
        </p:nvSpPr>
        <p:spPr>
          <a:xfrm>
            <a:off x="8257365" y="3830072"/>
            <a:ext cx="1799339" cy="369332"/>
          </a:xfrm>
          <a:prstGeom prst="rect">
            <a:avLst/>
          </a:prstGeom>
          <a:noFill/>
        </p:spPr>
        <p:txBody>
          <a:bodyPr wrap="square" rtlCol="0">
            <a:spAutoFit/>
          </a:bodyPr>
          <a:lstStyle/>
          <a:p>
            <a:r>
              <a:rPr lang="en-US" altLang="zh-CN" b="1" dirty="0">
                <a:solidFill>
                  <a:srgbClr val="00B050"/>
                </a:solidFill>
              </a:rPr>
              <a:t>Hyaline Cartilage</a:t>
            </a:r>
            <a:endParaRPr lang="en-US" b="1" dirty="0">
              <a:solidFill>
                <a:srgbClr val="00B050"/>
              </a:solidFill>
            </a:endParaRPr>
          </a:p>
        </p:txBody>
      </p:sp>
      <p:sp>
        <p:nvSpPr>
          <p:cNvPr id="42" name="Rectangle 41">
            <a:extLst>
              <a:ext uri="{FF2B5EF4-FFF2-40B4-BE49-F238E27FC236}">
                <a16:creationId xmlns:a16="http://schemas.microsoft.com/office/drawing/2014/main" id="{BC446E9C-C4E8-4BB8-AC21-ACA35A305618}"/>
              </a:ext>
            </a:extLst>
          </p:cNvPr>
          <p:cNvSpPr/>
          <p:nvPr/>
        </p:nvSpPr>
        <p:spPr>
          <a:xfrm>
            <a:off x="10195948" y="6031290"/>
            <a:ext cx="670376" cy="369332"/>
          </a:xfrm>
          <a:prstGeom prst="rect">
            <a:avLst/>
          </a:prstGeom>
        </p:spPr>
        <p:txBody>
          <a:bodyPr wrap="square">
            <a:spAutoFit/>
          </a:bodyPr>
          <a:lstStyle/>
          <a:p>
            <a:r>
              <a:rPr lang="en-US" dirty="0"/>
              <a:t>5mm</a:t>
            </a:r>
          </a:p>
        </p:txBody>
      </p:sp>
      <p:pic>
        <p:nvPicPr>
          <p:cNvPr id="48" name="Picture 47">
            <a:extLst>
              <a:ext uri="{FF2B5EF4-FFF2-40B4-BE49-F238E27FC236}">
                <a16:creationId xmlns:a16="http://schemas.microsoft.com/office/drawing/2014/main" id="{BFE00012-CE7E-4C5E-8C46-82423C87BD1E}"/>
              </a:ext>
            </a:extLst>
          </p:cNvPr>
          <p:cNvPicPr>
            <a:picLocks noChangeAspect="1"/>
          </p:cNvPicPr>
          <p:nvPr/>
        </p:nvPicPr>
        <p:blipFill rotWithShape="1">
          <a:blip r:embed="rId5"/>
          <a:srcRect l="26363" t="27997" r="18389" b="15097"/>
          <a:stretch/>
        </p:blipFill>
        <p:spPr>
          <a:xfrm>
            <a:off x="194014" y="1220011"/>
            <a:ext cx="1533564" cy="1546593"/>
          </a:xfrm>
          <a:prstGeom prst="rect">
            <a:avLst/>
          </a:prstGeom>
        </p:spPr>
      </p:pic>
      <p:pic>
        <p:nvPicPr>
          <p:cNvPr id="49" name="Picture 48">
            <a:extLst>
              <a:ext uri="{FF2B5EF4-FFF2-40B4-BE49-F238E27FC236}">
                <a16:creationId xmlns:a16="http://schemas.microsoft.com/office/drawing/2014/main" id="{5B8FF89E-718B-4151-A419-C8268B9ECB2D}"/>
              </a:ext>
            </a:extLst>
          </p:cNvPr>
          <p:cNvPicPr>
            <a:picLocks noChangeAspect="1"/>
          </p:cNvPicPr>
          <p:nvPr/>
        </p:nvPicPr>
        <p:blipFill rotWithShape="1">
          <a:blip r:embed="rId6"/>
          <a:srcRect l="24984" t="27400" r="18357" b="16350"/>
          <a:stretch/>
        </p:blipFill>
        <p:spPr>
          <a:xfrm>
            <a:off x="1848277" y="1220012"/>
            <a:ext cx="1533564" cy="1546594"/>
          </a:xfrm>
          <a:prstGeom prst="rect">
            <a:avLst/>
          </a:prstGeom>
        </p:spPr>
      </p:pic>
      <p:pic>
        <p:nvPicPr>
          <p:cNvPr id="50" name="Picture 49">
            <a:extLst>
              <a:ext uri="{FF2B5EF4-FFF2-40B4-BE49-F238E27FC236}">
                <a16:creationId xmlns:a16="http://schemas.microsoft.com/office/drawing/2014/main" id="{1AD61400-2123-4438-83DD-51906A45C252}"/>
              </a:ext>
            </a:extLst>
          </p:cNvPr>
          <p:cNvPicPr>
            <a:picLocks noChangeAspect="1"/>
          </p:cNvPicPr>
          <p:nvPr/>
        </p:nvPicPr>
        <p:blipFill rotWithShape="1">
          <a:blip r:embed="rId7"/>
          <a:srcRect l="22345" t="29001" r="22763" b="16034"/>
          <a:stretch/>
        </p:blipFill>
        <p:spPr>
          <a:xfrm>
            <a:off x="3514024" y="1213288"/>
            <a:ext cx="1533564" cy="1550507"/>
          </a:xfrm>
          <a:prstGeom prst="rect">
            <a:avLst/>
          </a:prstGeom>
        </p:spPr>
      </p:pic>
      <p:pic>
        <p:nvPicPr>
          <p:cNvPr id="51" name="Picture 50">
            <a:extLst>
              <a:ext uri="{FF2B5EF4-FFF2-40B4-BE49-F238E27FC236}">
                <a16:creationId xmlns:a16="http://schemas.microsoft.com/office/drawing/2014/main" id="{E81E63C8-29A5-4024-B8E6-8DEF210F9A34}"/>
              </a:ext>
            </a:extLst>
          </p:cNvPr>
          <p:cNvPicPr>
            <a:picLocks noChangeAspect="1"/>
          </p:cNvPicPr>
          <p:nvPr/>
        </p:nvPicPr>
        <p:blipFill rotWithShape="1">
          <a:blip r:embed="rId8"/>
          <a:srcRect l="26706" t="26674" r="17463" b="15571"/>
          <a:stretch/>
        </p:blipFill>
        <p:spPr>
          <a:xfrm>
            <a:off x="5192127" y="1213288"/>
            <a:ext cx="1498791" cy="1552688"/>
          </a:xfrm>
          <a:prstGeom prst="rect">
            <a:avLst/>
          </a:prstGeom>
        </p:spPr>
      </p:pic>
      <p:pic>
        <p:nvPicPr>
          <p:cNvPr id="52" name="Picture 51">
            <a:extLst>
              <a:ext uri="{FF2B5EF4-FFF2-40B4-BE49-F238E27FC236}">
                <a16:creationId xmlns:a16="http://schemas.microsoft.com/office/drawing/2014/main" id="{AAAE8400-4040-41A5-ACA9-F8A6DECDD63C}"/>
              </a:ext>
            </a:extLst>
          </p:cNvPr>
          <p:cNvPicPr>
            <a:picLocks noChangeAspect="1"/>
          </p:cNvPicPr>
          <p:nvPr/>
        </p:nvPicPr>
        <p:blipFill rotWithShape="1">
          <a:blip r:embed="rId9"/>
          <a:srcRect l="28825" t="27756" r="16811" b="15198"/>
          <a:stretch/>
        </p:blipFill>
        <p:spPr>
          <a:xfrm>
            <a:off x="6822435" y="1220011"/>
            <a:ext cx="1512310" cy="1533608"/>
          </a:xfrm>
          <a:prstGeom prst="rect">
            <a:avLst/>
          </a:prstGeom>
        </p:spPr>
      </p:pic>
      <p:pic>
        <p:nvPicPr>
          <p:cNvPr id="53" name="Picture 52">
            <a:extLst>
              <a:ext uri="{FF2B5EF4-FFF2-40B4-BE49-F238E27FC236}">
                <a16:creationId xmlns:a16="http://schemas.microsoft.com/office/drawing/2014/main" id="{03647244-4C72-4B52-8831-90BED36A2C2B}"/>
              </a:ext>
            </a:extLst>
          </p:cNvPr>
          <p:cNvPicPr>
            <a:picLocks noChangeAspect="1"/>
          </p:cNvPicPr>
          <p:nvPr/>
        </p:nvPicPr>
        <p:blipFill rotWithShape="1">
          <a:blip r:embed="rId10"/>
          <a:srcRect l="24575" t="25847" r="19826" b="17557"/>
          <a:stretch/>
        </p:blipFill>
        <p:spPr>
          <a:xfrm>
            <a:off x="8453409" y="1213288"/>
            <a:ext cx="1498792" cy="1534375"/>
          </a:xfrm>
          <a:prstGeom prst="rect">
            <a:avLst/>
          </a:prstGeom>
        </p:spPr>
      </p:pic>
      <p:sp>
        <p:nvSpPr>
          <p:cNvPr id="54" name="Rectangle 53">
            <a:extLst>
              <a:ext uri="{FF2B5EF4-FFF2-40B4-BE49-F238E27FC236}">
                <a16:creationId xmlns:a16="http://schemas.microsoft.com/office/drawing/2014/main" id="{51A8C603-DD38-41EE-8AAF-E69E2D4D36FD}"/>
              </a:ext>
            </a:extLst>
          </p:cNvPr>
          <p:cNvSpPr/>
          <p:nvPr/>
        </p:nvSpPr>
        <p:spPr>
          <a:xfrm>
            <a:off x="157261" y="751291"/>
            <a:ext cx="7096815"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(a) Bronchus deformation in one respiratory cycle. Scale bar: 5mm. </a:t>
            </a:r>
          </a:p>
        </p:txBody>
      </p:sp>
      <p:sp>
        <p:nvSpPr>
          <p:cNvPr id="55" name="Rectangle 54">
            <a:extLst>
              <a:ext uri="{FF2B5EF4-FFF2-40B4-BE49-F238E27FC236}">
                <a16:creationId xmlns:a16="http://schemas.microsoft.com/office/drawing/2014/main" id="{20DFD4A5-E45A-4374-9ED0-14B524A4F8BB}"/>
              </a:ext>
            </a:extLst>
          </p:cNvPr>
          <p:cNvSpPr/>
          <p:nvPr/>
        </p:nvSpPr>
        <p:spPr>
          <a:xfrm>
            <a:off x="9352212" y="2604033"/>
            <a:ext cx="493776" cy="40171"/>
          </a:xfrm>
          <a:prstGeom prst="rect">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56" name="Picture 55">
            <a:extLst>
              <a:ext uri="{FF2B5EF4-FFF2-40B4-BE49-F238E27FC236}">
                <a16:creationId xmlns:a16="http://schemas.microsoft.com/office/drawing/2014/main" id="{30E906A1-57B3-485E-A1C2-5867EA3A1EB0}"/>
              </a:ext>
            </a:extLst>
          </p:cNvPr>
          <p:cNvPicPr>
            <a:picLocks noChangeAspect="1"/>
          </p:cNvPicPr>
          <p:nvPr/>
        </p:nvPicPr>
        <p:blipFill>
          <a:blip r:embed="rId11"/>
          <a:stretch>
            <a:fillRect/>
          </a:stretch>
        </p:blipFill>
        <p:spPr>
          <a:xfrm>
            <a:off x="198129" y="3640279"/>
            <a:ext cx="1529449" cy="932236"/>
          </a:xfrm>
          <a:prstGeom prst="rect">
            <a:avLst/>
          </a:prstGeom>
        </p:spPr>
      </p:pic>
      <p:sp>
        <p:nvSpPr>
          <p:cNvPr id="58" name="Rectangle 57">
            <a:extLst>
              <a:ext uri="{FF2B5EF4-FFF2-40B4-BE49-F238E27FC236}">
                <a16:creationId xmlns:a16="http://schemas.microsoft.com/office/drawing/2014/main" id="{A035B9DF-C8D3-477C-BC4A-0B1137A30795}"/>
              </a:ext>
            </a:extLst>
          </p:cNvPr>
          <p:cNvSpPr/>
          <p:nvPr/>
        </p:nvSpPr>
        <p:spPr>
          <a:xfrm>
            <a:off x="119168" y="2843191"/>
            <a:ext cx="11613571"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(b) E = epithelium, LP = lamina propria, SM = smooth muscle, C = cartilage. Zoom in scale bar: 2mm.</a:t>
            </a:r>
          </a:p>
          <a:p>
            <a:r>
              <a:rPr lang="en-US" dirty="0">
                <a:latin typeface="Arial" panose="020B0604020202020204" pitchFamily="34" charset="0"/>
                <a:cs typeface="Arial" panose="020B0604020202020204" pitchFamily="34" charset="0"/>
              </a:rPr>
              <a:t>Mucosal folds can be seen in the first image with epithelium </a:t>
            </a:r>
          </a:p>
        </p:txBody>
      </p:sp>
      <p:pic>
        <p:nvPicPr>
          <p:cNvPr id="59" name="Picture 58">
            <a:extLst>
              <a:ext uri="{FF2B5EF4-FFF2-40B4-BE49-F238E27FC236}">
                <a16:creationId xmlns:a16="http://schemas.microsoft.com/office/drawing/2014/main" id="{507A5BF9-831C-4F4C-9988-16840CC0AC57}"/>
              </a:ext>
            </a:extLst>
          </p:cNvPr>
          <p:cNvPicPr>
            <a:picLocks noChangeAspect="1"/>
          </p:cNvPicPr>
          <p:nvPr/>
        </p:nvPicPr>
        <p:blipFill rotWithShape="1">
          <a:blip r:embed="rId12"/>
          <a:srcRect t="3933" b="6427"/>
          <a:stretch/>
        </p:blipFill>
        <p:spPr>
          <a:xfrm rot="16200000">
            <a:off x="2134048" y="3365661"/>
            <a:ext cx="962025" cy="1511260"/>
          </a:xfrm>
          <a:prstGeom prst="rect">
            <a:avLst/>
          </a:prstGeom>
        </p:spPr>
      </p:pic>
      <p:cxnSp>
        <p:nvCxnSpPr>
          <p:cNvPr id="61" name="Straight Arrow Connector 60">
            <a:extLst>
              <a:ext uri="{FF2B5EF4-FFF2-40B4-BE49-F238E27FC236}">
                <a16:creationId xmlns:a16="http://schemas.microsoft.com/office/drawing/2014/main" id="{9659438E-43B3-44BC-BAEB-188DB7896266}"/>
              </a:ext>
            </a:extLst>
          </p:cNvPr>
          <p:cNvCxnSpPr>
            <a:cxnSpLocks/>
          </p:cNvCxnSpPr>
          <p:nvPr/>
        </p:nvCxnSpPr>
        <p:spPr>
          <a:xfrm flipV="1">
            <a:off x="825384" y="4153041"/>
            <a:ext cx="279575" cy="283684"/>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8264E245-49AA-49FA-BA21-31CFF36304E7}"/>
              </a:ext>
            </a:extLst>
          </p:cNvPr>
          <p:cNvSpPr txBox="1"/>
          <p:nvPr/>
        </p:nvSpPr>
        <p:spPr>
          <a:xfrm>
            <a:off x="528508" y="4234698"/>
            <a:ext cx="309700" cy="400110"/>
          </a:xfrm>
          <a:prstGeom prst="rect">
            <a:avLst/>
          </a:prstGeom>
          <a:noFill/>
        </p:spPr>
        <p:txBody>
          <a:bodyPr wrap="none" rtlCol="0">
            <a:spAutoFit/>
          </a:bodyPr>
          <a:lstStyle/>
          <a:p>
            <a:r>
              <a:rPr lang="en-US" sz="2000" b="1" dirty="0">
                <a:solidFill>
                  <a:srgbClr val="00B050"/>
                </a:solidFill>
              </a:rPr>
              <a:t>E</a:t>
            </a:r>
          </a:p>
        </p:txBody>
      </p:sp>
      <p:cxnSp>
        <p:nvCxnSpPr>
          <p:cNvPr id="69" name="Straight Arrow Connector 68">
            <a:extLst>
              <a:ext uri="{FF2B5EF4-FFF2-40B4-BE49-F238E27FC236}">
                <a16:creationId xmlns:a16="http://schemas.microsoft.com/office/drawing/2014/main" id="{4AC36E9A-B747-4491-A4DE-068061EA1C16}"/>
              </a:ext>
            </a:extLst>
          </p:cNvPr>
          <p:cNvCxnSpPr>
            <a:cxnSpLocks/>
          </p:cNvCxnSpPr>
          <p:nvPr/>
        </p:nvCxnSpPr>
        <p:spPr>
          <a:xfrm flipH="1">
            <a:off x="2465763" y="3805095"/>
            <a:ext cx="289653" cy="319870"/>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F061A4CF-D568-4CCB-AF17-A3923096F8D6}"/>
              </a:ext>
            </a:extLst>
          </p:cNvPr>
          <p:cNvSpPr txBox="1"/>
          <p:nvPr/>
        </p:nvSpPr>
        <p:spPr>
          <a:xfrm>
            <a:off x="2680943" y="3566673"/>
            <a:ext cx="429926" cy="400110"/>
          </a:xfrm>
          <a:prstGeom prst="rect">
            <a:avLst/>
          </a:prstGeom>
          <a:noFill/>
        </p:spPr>
        <p:txBody>
          <a:bodyPr wrap="none" rtlCol="0">
            <a:spAutoFit/>
          </a:bodyPr>
          <a:lstStyle/>
          <a:p>
            <a:r>
              <a:rPr lang="en-US" sz="2000" b="1" dirty="0">
                <a:solidFill>
                  <a:srgbClr val="00B050"/>
                </a:solidFill>
              </a:rPr>
              <a:t>LP</a:t>
            </a:r>
          </a:p>
        </p:txBody>
      </p:sp>
      <p:sp>
        <p:nvSpPr>
          <p:cNvPr id="74" name="TextBox 73">
            <a:extLst>
              <a:ext uri="{FF2B5EF4-FFF2-40B4-BE49-F238E27FC236}">
                <a16:creationId xmlns:a16="http://schemas.microsoft.com/office/drawing/2014/main" id="{45DBE603-5EA8-45CC-8C76-F84B29B8A429}"/>
              </a:ext>
            </a:extLst>
          </p:cNvPr>
          <p:cNvSpPr txBox="1"/>
          <p:nvPr/>
        </p:nvSpPr>
        <p:spPr>
          <a:xfrm>
            <a:off x="2910416" y="3786681"/>
            <a:ext cx="657734" cy="400110"/>
          </a:xfrm>
          <a:prstGeom prst="rect">
            <a:avLst/>
          </a:prstGeom>
          <a:noFill/>
        </p:spPr>
        <p:txBody>
          <a:bodyPr wrap="square" rtlCol="0">
            <a:spAutoFit/>
          </a:bodyPr>
          <a:lstStyle/>
          <a:p>
            <a:r>
              <a:rPr lang="en-US" sz="2000" b="1" dirty="0">
                <a:solidFill>
                  <a:srgbClr val="00B050"/>
                </a:solidFill>
              </a:rPr>
              <a:t>SM</a:t>
            </a:r>
          </a:p>
        </p:txBody>
      </p:sp>
      <p:cxnSp>
        <p:nvCxnSpPr>
          <p:cNvPr id="75" name="Straight Arrow Connector 74">
            <a:extLst>
              <a:ext uri="{FF2B5EF4-FFF2-40B4-BE49-F238E27FC236}">
                <a16:creationId xmlns:a16="http://schemas.microsoft.com/office/drawing/2014/main" id="{C9BEA4DC-DD3B-4B68-AB3C-E4E734A839E3}"/>
              </a:ext>
            </a:extLst>
          </p:cNvPr>
          <p:cNvCxnSpPr>
            <a:cxnSpLocks/>
          </p:cNvCxnSpPr>
          <p:nvPr/>
        </p:nvCxnSpPr>
        <p:spPr>
          <a:xfrm flipH="1">
            <a:off x="2710902" y="4079538"/>
            <a:ext cx="307699" cy="258417"/>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57" name="Rectangle 56">
            <a:extLst>
              <a:ext uri="{FF2B5EF4-FFF2-40B4-BE49-F238E27FC236}">
                <a16:creationId xmlns:a16="http://schemas.microsoft.com/office/drawing/2014/main" id="{A74D30FA-A670-472C-8802-398C9ABF615F}"/>
              </a:ext>
            </a:extLst>
          </p:cNvPr>
          <p:cNvSpPr/>
          <p:nvPr/>
        </p:nvSpPr>
        <p:spPr>
          <a:xfrm>
            <a:off x="5330801" y="4459298"/>
            <a:ext cx="484632" cy="40171"/>
          </a:xfrm>
          <a:prstGeom prst="rect">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82" name="Straight Arrow Connector 81">
            <a:extLst>
              <a:ext uri="{FF2B5EF4-FFF2-40B4-BE49-F238E27FC236}">
                <a16:creationId xmlns:a16="http://schemas.microsoft.com/office/drawing/2014/main" id="{71314BBE-598D-47C5-AF3C-96D0782C3E05}"/>
              </a:ext>
            </a:extLst>
          </p:cNvPr>
          <p:cNvCxnSpPr>
            <a:cxnSpLocks/>
          </p:cNvCxnSpPr>
          <p:nvPr/>
        </p:nvCxnSpPr>
        <p:spPr>
          <a:xfrm flipH="1">
            <a:off x="3892322" y="3805095"/>
            <a:ext cx="141884" cy="475899"/>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FA780B97-F2F7-4683-BC00-5E889F28217F}"/>
              </a:ext>
            </a:extLst>
          </p:cNvPr>
          <p:cNvCxnSpPr>
            <a:cxnSpLocks/>
          </p:cNvCxnSpPr>
          <p:nvPr/>
        </p:nvCxnSpPr>
        <p:spPr>
          <a:xfrm>
            <a:off x="4040188" y="3805095"/>
            <a:ext cx="1607585" cy="86095"/>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0762EE5D-53A3-4A63-8DFE-F228201D7758}"/>
              </a:ext>
            </a:extLst>
          </p:cNvPr>
          <p:cNvSpPr txBox="1"/>
          <p:nvPr/>
        </p:nvSpPr>
        <p:spPr>
          <a:xfrm>
            <a:off x="3705669" y="3643862"/>
            <a:ext cx="495649" cy="400110"/>
          </a:xfrm>
          <a:prstGeom prst="rect">
            <a:avLst/>
          </a:prstGeom>
          <a:noFill/>
        </p:spPr>
        <p:txBody>
          <a:bodyPr wrap="square" rtlCol="0">
            <a:spAutoFit/>
          </a:bodyPr>
          <a:lstStyle/>
          <a:p>
            <a:r>
              <a:rPr lang="en-US" sz="2000" b="1" dirty="0">
                <a:solidFill>
                  <a:srgbClr val="00B050"/>
                </a:solidFill>
              </a:rPr>
              <a:t>C</a:t>
            </a:r>
          </a:p>
        </p:txBody>
      </p:sp>
      <p:cxnSp>
        <p:nvCxnSpPr>
          <p:cNvPr id="90" name="Straight Arrow Connector 89">
            <a:extLst>
              <a:ext uri="{FF2B5EF4-FFF2-40B4-BE49-F238E27FC236}">
                <a16:creationId xmlns:a16="http://schemas.microsoft.com/office/drawing/2014/main" id="{4D9FFD0E-85A7-4E66-B390-40985215F491}"/>
              </a:ext>
            </a:extLst>
          </p:cNvPr>
          <p:cNvCxnSpPr>
            <a:cxnSpLocks/>
          </p:cNvCxnSpPr>
          <p:nvPr/>
        </p:nvCxnSpPr>
        <p:spPr>
          <a:xfrm flipV="1">
            <a:off x="9565694" y="4607139"/>
            <a:ext cx="78657" cy="433141"/>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91" name="TextBox 90">
            <a:extLst>
              <a:ext uri="{FF2B5EF4-FFF2-40B4-BE49-F238E27FC236}">
                <a16:creationId xmlns:a16="http://schemas.microsoft.com/office/drawing/2014/main" id="{5AF74EBC-2E60-4645-8C7C-336C701C25C5}"/>
              </a:ext>
            </a:extLst>
          </p:cNvPr>
          <p:cNvSpPr txBox="1"/>
          <p:nvPr/>
        </p:nvSpPr>
        <p:spPr>
          <a:xfrm>
            <a:off x="9131561" y="4981989"/>
            <a:ext cx="1218603" cy="369332"/>
          </a:xfrm>
          <a:prstGeom prst="rect">
            <a:avLst/>
          </a:prstGeom>
          <a:noFill/>
        </p:spPr>
        <p:txBody>
          <a:bodyPr wrap="square" rtlCol="0">
            <a:spAutoFit/>
          </a:bodyPr>
          <a:lstStyle/>
          <a:p>
            <a:r>
              <a:rPr lang="en-US" b="1" dirty="0">
                <a:solidFill>
                  <a:srgbClr val="00B050"/>
                </a:solidFill>
              </a:rPr>
              <a:t>Epithelium</a:t>
            </a:r>
          </a:p>
        </p:txBody>
      </p:sp>
      <p:cxnSp>
        <p:nvCxnSpPr>
          <p:cNvPr id="94" name="Straight Arrow Connector 93">
            <a:extLst>
              <a:ext uri="{FF2B5EF4-FFF2-40B4-BE49-F238E27FC236}">
                <a16:creationId xmlns:a16="http://schemas.microsoft.com/office/drawing/2014/main" id="{36901C73-D2F3-4EE1-9BA0-486669E696E7}"/>
              </a:ext>
            </a:extLst>
          </p:cNvPr>
          <p:cNvCxnSpPr>
            <a:cxnSpLocks/>
          </p:cNvCxnSpPr>
          <p:nvPr/>
        </p:nvCxnSpPr>
        <p:spPr>
          <a:xfrm flipV="1">
            <a:off x="9131561" y="5598150"/>
            <a:ext cx="286146" cy="257517"/>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96" name="TextBox 95">
            <a:extLst>
              <a:ext uri="{FF2B5EF4-FFF2-40B4-BE49-F238E27FC236}">
                <a16:creationId xmlns:a16="http://schemas.microsoft.com/office/drawing/2014/main" id="{4C3BA3D0-337B-48D3-9E5C-8ED193AECE10}"/>
              </a:ext>
            </a:extLst>
          </p:cNvPr>
          <p:cNvSpPr txBox="1"/>
          <p:nvPr/>
        </p:nvSpPr>
        <p:spPr>
          <a:xfrm>
            <a:off x="8524902" y="5769771"/>
            <a:ext cx="1654620" cy="369332"/>
          </a:xfrm>
          <a:prstGeom prst="rect">
            <a:avLst/>
          </a:prstGeom>
          <a:noFill/>
        </p:spPr>
        <p:txBody>
          <a:bodyPr wrap="square" rtlCol="0">
            <a:spAutoFit/>
          </a:bodyPr>
          <a:lstStyle/>
          <a:p>
            <a:r>
              <a:rPr lang="en-US" b="1" dirty="0">
                <a:solidFill>
                  <a:srgbClr val="00B050"/>
                </a:solidFill>
              </a:rPr>
              <a:t>Smooth muscle</a:t>
            </a:r>
          </a:p>
        </p:txBody>
      </p:sp>
      <p:cxnSp>
        <p:nvCxnSpPr>
          <p:cNvPr id="98" name="Straight Arrow Connector 97">
            <a:extLst>
              <a:ext uri="{FF2B5EF4-FFF2-40B4-BE49-F238E27FC236}">
                <a16:creationId xmlns:a16="http://schemas.microsoft.com/office/drawing/2014/main" id="{B0FBE16E-12F0-4F52-9E6C-F6745ECC7507}"/>
              </a:ext>
            </a:extLst>
          </p:cNvPr>
          <p:cNvCxnSpPr>
            <a:cxnSpLocks/>
          </p:cNvCxnSpPr>
          <p:nvPr/>
        </p:nvCxnSpPr>
        <p:spPr>
          <a:xfrm>
            <a:off x="6244542" y="2267220"/>
            <a:ext cx="248934" cy="222657"/>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01" name="TextBox 100">
            <a:extLst>
              <a:ext uri="{FF2B5EF4-FFF2-40B4-BE49-F238E27FC236}">
                <a16:creationId xmlns:a16="http://schemas.microsoft.com/office/drawing/2014/main" id="{0F69CF83-2E8C-4718-990A-485EF68D1D60}"/>
              </a:ext>
            </a:extLst>
          </p:cNvPr>
          <p:cNvSpPr txBox="1"/>
          <p:nvPr/>
        </p:nvSpPr>
        <p:spPr>
          <a:xfrm>
            <a:off x="5499798" y="2015198"/>
            <a:ext cx="1278073" cy="307777"/>
          </a:xfrm>
          <a:prstGeom prst="rect">
            <a:avLst/>
          </a:prstGeom>
          <a:noFill/>
        </p:spPr>
        <p:txBody>
          <a:bodyPr wrap="square" rtlCol="0">
            <a:spAutoFit/>
          </a:bodyPr>
          <a:lstStyle/>
          <a:p>
            <a:r>
              <a:rPr lang="en-US" sz="1400" b="1" dirty="0">
                <a:solidFill>
                  <a:srgbClr val="00B050"/>
                </a:solidFill>
              </a:rPr>
              <a:t>2</a:t>
            </a:r>
            <a:r>
              <a:rPr lang="en-US" sz="1400" b="1" baseline="30000" dirty="0">
                <a:solidFill>
                  <a:srgbClr val="00B050"/>
                </a:solidFill>
              </a:rPr>
              <a:t>nd</a:t>
            </a:r>
            <a:r>
              <a:rPr lang="en-US" sz="1400" b="1" dirty="0">
                <a:solidFill>
                  <a:srgbClr val="00B050"/>
                </a:solidFill>
              </a:rPr>
              <a:t> bronchi</a:t>
            </a:r>
          </a:p>
        </p:txBody>
      </p:sp>
      <p:pic>
        <p:nvPicPr>
          <p:cNvPr id="3" name="Picture 2">
            <a:extLst>
              <a:ext uri="{FF2B5EF4-FFF2-40B4-BE49-F238E27FC236}">
                <a16:creationId xmlns:a16="http://schemas.microsoft.com/office/drawing/2014/main" id="{3E22F9FD-D739-4AB1-99DB-309E73AED00E}"/>
              </a:ext>
            </a:extLst>
          </p:cNvPr>
          <p:cNvPicPr>
            <a:picLocks noChangeAspect="1"/>
          </p:cNvPicPr>
          <p:nvPr/>
        </p:nvPicPr>
        <p:blipFill rotWithShape="1">
          <a:blip r:embed="rId13"/>
          <a:srcRect b="15604"/>
          <a:stretch/>
        </p:blipFill>
        <p:spPr>
          <a:xfrm>
            <a:off x="155952" y="4879969"/>
            <a:ext cx="6451777" cy="1631134"/>
          </a:xfrm>
          <a:prstGeom prst="rect">
            <a:avLst/>
          </a:prstGeom>
        </p:spPr>
      </p:pic>
      <p:sp>
        <p:nvSpPr>
          <p:cNvPr id="39" name="Rectangle 38">
            <a:extLst>
              <a:ext uri="{FF2B5EF4-FFF2-40B4-BE49-F238E27FC236}">
                <a16:creationId xmlns:a16="http://schemas.microsoft.com/office/drawing/2014/main" id="{8AED418A-16AE-41DE-B939-7EADA8E83480}"/>
              </a:ext>
            </a:extLst>
          </p:cNvPr>
          <p:cNvSpPr/>
          <p:nvPr/>
        </p:nvSpPr>
        <p:spPr>
          <a:xfrm>
            <a:off x="5536610" y="6327373"/>
            <a:ext cx="914400" cy="40171"/>
          </a:xfrm>
          <a:prstGeom prst="rect">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6887779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8821</TotalTime>
  <Words>1189</Words>
  <Application>Microsoft Office PowerPoint</Application>
  <PresentationFormat>Widescreen</PresentationFormat>
  <Paragraphs>252</Paragraphs>
  <Slides>24</Slides>
  <Notes>7</Notes>
  <HiddenSlides>0</HiddenSlides>
  <MMClips>4</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24</vt:i4>
      </vt:variant>
    </vt:vector>
  </HeadingPairs>
  <TitlesOfParts>
    <vt:vector size="33" baseType="lpstr">
      <vt:lpstr>宋体</vt:lpstr>
      <vt:lpstr>Arial</vt:lpstr>
      <vt:lpstr>Calibri</vt:lpstr>
      <vt:lpstr>Calibri Light</vt:lpstr>
      <vt:lpstr>Cambria Math</vt:lpstr>
      <vt:lpstr>Tahoma</vt:lpstr>
      <vt:lpstr>Times New Roman</vt:lpstr>
      <vt:lpstr>Wingdings</vt:lpstr>
      <vt:lpstr>Office Theme</vt:lpstr>
      <vt:lpstr>PowerPoint Presentation</vt:lpstr>
      <vt:lpstr>Content</vt:lpstr>
      <vt:lpstr>Motivation</vt:lpstr>
      <vt:lpstr>Motivation</vt:lpstr>
      <vt:lpstr>aOCT scan setup</vt:lpstr>
      <vt:lpstr>aOCT scan setup</vt:lpstr>
      <vt:lpstr>aOCT image acquisition</vt:lpstr>
      <vt:lpstr>Morphology from other group</vt:lpstr>
      <vt:lpstr>Morphology—Porcine Main Bronchus</vt:lpstr>
      <vt:lpstr>Morphology—Porcine trachea</vt:lpstr>
      <vt:lpstr>Long-distance PB scan</vt:lpstr>
      <vt:lpstr>Long-distance PB scan</vt:lpstr>
      <vt:lpstr>Long-distance PB scan</vt:lpstr>
      <vt:lpstr>Stationary Scan</vt:lpstr>
      <vt:lpstr>Stationary Scan</vt:lpstr>
      <vt:lpstr>Stationary Scan</vt:lpstr>
      <vt:lpstr>Stationary Scan</vt:lpstr>
      <vt:lpstr>Strain map</vt:lpstr>
      <vt:lpstr>Strain map</vt:lpstr>
      <vt:lpstr>Strain map</vt:lpstr>
      <vt:lpstr>Strain map</vt:lpstr>
      <vt:lpstr>Trouble shoot</vt:lpstr>
      <vt:lpstr>Future work</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Ruofei Bu</dc:creator>
  <cp:lastModifiedBy>Ruofei Bu</cp:lastModifiedBy>
  <cp:revision>323</cp:revision>
  <dcterms:created xsi:type="dcterms:W3CDTF">2016-11-10T19:28:07Z</dcterms:created>
  <dcterms:modified xsi:type="dcterms:W3CDTF">2018-04-24T17:16:38Z</dcterms:modified>
</cp:coreProperties>
</file>